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4" r:id="rId3"/>
    <p:sldId id="265" r:id="rId4"/>
    <p:sldId id="256" r:id="rId5"/>
    <p:sldId id="257" r:id="rId6"/>
    <p:sldId id="258" r:id="rId7"/>
    <p:sldId id="259" r:id="rId8"/>
    <p:sldId id="260" r:id="rId9"/>
    <p:sldId id="261" r:id="rId10"/>
    <p:sldId id="263"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1" d="100"/>
          <a:sy n="81" d="100"/>
        </p:scale>
        <p:origin x="1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9/28/2015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9/28/2015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9/28/2015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9/28/2015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9/28/2015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9/28/2015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9/28/2015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Ne2tzfxQ6T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Welcome back to American History 1! </a:t>
            </a:r>
            <a:endParaRPr lang="en-US" dirty="0"/>
          </a:p>
        </p:txBody>
      </p:sp>
      <p:sp>
        <p:nvSpPr>
          <p:cNvPr id="3" name="Content Placeholder 2"/>
          <p:cNvSpPr>
            <a:spLocks noGrp="1"/>
          </p:cNvSpPr>
          <p:nvPr>
            <p:ph idx="1"/>
          </p:nvPr>
        </p:nvSpPr>
        <p:spPr/>
        <p:txBody>
          <a:bodyPr>
            <a:normAutofit/>
          </a:bodyPr>
          <a:lstStyle/>
          <a:p>
            <a:r>
              <a:rPr lang="en-US" dirty="0" smtClean="0"/>
              <a:t>Please sit in a pair of desks. </a:t>
            </a:r>
          </a:p>
          <a:p>
            <a:endParaRPr lang="en-US" dirty="0"/>
          </a:p>
          <a:p>
            <a:r>
              <a:rPr lang="en-US" dirty="0" smtClean="0"/>
              <a:t>You may choose your partner and where you sit, BUT choose wisely! </a:t>
            </a:r>
          </a:p>
          <a:p>
            <a:pPr lvl="1"/>
            <a:r>
              <a:rPr lang="en-US" dirty="0" smtClean="0"/>
              <a:t>Mrs. Edwards’ reserves the right to switch partners or where your partnership is sitting if you do not get work done OR are distracting others causing them to not get their work done. </a:t>
            </a:r>
          </a:p>
          <a:p>
            <a:r>
              <a:rPr lang="en-US" dirty="0" smtClean="0"/>
              <a:t>On your sticky note, write down WHY you think people enjoy discovering new things and 1 thing you have discovered in your lifetime</a:t>
            </a:r>
            <a:endParaRPr lang="en-US" dirty="0"/>
          </a:p>
        </p:txBody>
      </p:sp>
    </p:spTree>
    <p:extLst>
      <p:ext uri="{BB962C8B-B14F-4D97-AF65-F5344CB8AC3E}">
        <p14:creationId xmlns:p14="http://schemas.microsoft.com/office/powerpoint/2010/main" val="1184188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t>
            </a:r>
            <a:endParaRPr lang="en-US" dirty="0"/>
          </a:p>
        </p:txBody>
      </p:sp>
      <p:sp>
        <p:nvSpPr>
          <p:cNvPr id="3" name="Content Placeholder 2"/>
          <p:cNvSpPr>
            <a:spLocks noGrp="1"/>
          </p:cNvSpPr>
          <p:nvPr>
            <p:ph idx="1"/>
          </p:nvPr>
        </p:nvSpPr>
        <p:spPr/>
        <p:txBody>
          <a:bodyPr>
            <a:normAutofit/>
          </a:bodyPr>
          <a:lstStyle/>
          <a:p>
            <a:r>
              <a:rPr lang="en-US" sz="4000" dirty="0" smtClean="0"/>
              <a:t>Reasons for exploration</a:t>
            </a:r>
          </a:p>
          <a:p>
            <a:pPr lvl="1"/>
            <a:r>
              <a:rPr lang="en-US" sz="3600" dirty="0" smtClean="0"/>
              <a:t>Wealth and power—trade route to China </a:t>
            </a:r>
            <a:endParaRPr lang="en-US" sz="3600" dirty="0"/>
          </a:p>
          <a:p>
            <a:r>
              <a:rPr lang="en-US" sz="4000" dirty="0" smtClean="0"/>
              <a:t>Sailors</a:t>
            </a:r>
          </a:p>
          <a:p>
            <a:pPr lvl="1"/>
            <a:r>
              <a:rPr lang="en-US" sz="3600" dirty="0" smtClean="0"/>
              <a:t>Christopher Columbus</a:t>
            </a:r>
          </a:p>
          <a:p>
            <a:pPr lvl="1"/>
            <a:r>
              <a:rPr lang="en-US" sz="3600" dirty="0" smtClean="0"/>
              <a:t>Vasco Nunez de Balboa</a:t>
            </a:r>
          </a:p>
          <a:p>
            <a:pPr lvl="1"/>
            <a:r>
              <a:rPr lang="en-US" sz="3600" dirty="0" smtClean="0"/>
              <a:t>Ferdinand Magellan</a:t>
            </a:r>
            <a:endParaRPr lang="en-US" sz="3600" dirty="0"/>
          </a:p>
        </p:txBody>
      </p:sp>
    </p:spTree>
    <p:extLst>
      <p:ext uri="{BB962C8B-B14F-4D97-AF65-F5344CB8AC3E}">
        <p14:creationId xmlns:p14="http://schemas.microsoft.com/office/powerpoint/2010/main" val="223391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an individual…</a:t>
            </a:r>
            <a:endParaRPr lang="en-US" dirty="0"/>
          </a:p>
        </p:txBody>
      </p:sp>
      <p:sp>
        <p:nvSpPr>
          <p:cNvPr id="3" name="Content Placeholder 2"/>
          <p:cNvSpPr>
            <a:spLocks noGrp="1"/>
          </p:cNvSpPr>
          <p:nvPr>
            <p:ph idx="1"/>
          </p:nvPr>
        </p:nvSpPr>
        <p:spPr/>
        <p:txBody>
          <a:bodyPr/>
          <a:lstStyle/>
          <a:p>
            <a:r>
              <a:rPr lang="en-US" dirty="0" smtClean="0"/>
              <a:t>DO NOT WRITE ON THESE SHEETS, PLEASE! </a:t>
            </a:r>
          </a:p>
          <a:p>
            <a:r>
              <a:rPr lang="en-US" dirty="0" smtClean="0"/>
              <a:t>Choose any THREE (3) activities to complete. </a:t>
            </a:r>
          </a:p>
          <a:p>
            <a:pPr lvl="1"/>
            <a:r>
              <a:rPr lang="en-US" dirty="0" smtClean="0"/>
              <a:t>How you will be graded is included within the box. </a:t>
            </a:r>
          </a:p>
          <a:p>
            <a:r>
              <a:rPr lang="en-US" dirty="0" smtClean="0"/>
              <a:t>You MUST have each activity checked off by Mrs. Edwards separately-for example, you cannot move onto Activity #2, until Mrs. Edwards had checked Activity #1. </a:t>
            </a:r>
          </a:p>
          <a:p>
            <a:r>
              <a:rPr lang="en-US" dirty="0" smtClean="0"/>
              <a:t>Use your notes and your imagination to complete </a:t>
            </a:r>
            <a:r>
              <a:rPr lang="en-US" smtClean="0"/>
              <a:t>these activities. </a:t>
            </a:r>
            <a:endParaRPr lang="en-US" dirty="0"/>
          </a:p>
        </p:txBody>
      </p:sp>
    </p:spTree>
    <p:extLst>
      <p:ext uri="{BB962C8B-B14F-4D97-AF65-F5344CB8AC3E}">
        <p14:creationId xmlns:p14="http://schemas.microsoft.com/office/powerpoint/2010/main" val="270023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major reasons people wish to explore? </a:t>
            </a:r>
            <a:endParaRPr lang="en-US" dirty="0"/>
          </a:p>
        </p:txBody>
      </p:sp>
      <p:sp>
        <p:nvSpPr>
          <p:cNvPr id="3" name="Content Placeholder 2"/>
          <p:cNvSpPr>
            <a:spLocks noGrp="1"/>
          </p:cNvSpPr>
          <p:nvPr>
            <p:ph idx="1"/>
          </p:nvPr>
        </p:nvSpPr>
        <p:spPr/>
        <p:txBody>
          <a:bodyPr/>
          <a:lstStyle/>
          <a:p>
            <a:r>
              <a:rPr lang="en-US" dirty="0" smtClean="0">
                <a:hlinkClick r:id="rId2"/>
              </a:rPr>
              <a:t>The Virginia Company </a:t>
            </a:r>
            <a:endParaRPr lang="en-US" dirty="0"/>
          </a:p>
        </p:txBody>
      </p:sp>
    </p:spTree>
    <p:extLst>
      <p:ext uri="{BB962C8B-B14F-4D97-AF65-F5344CB8AC3E}">
        <p14:creationId xmlns:p14="http://schemas.microsoft.com/office/powerpoint/2010/main" val="19403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 a pair:</a:t>
            </a:r>
            <a:endParaRPr lang="en-US" dirty="0"/>
          </a:p>
        </p:txBody>
      </p:sp>
      <p:sp>
        <p:nvSpPr>
          <p:cNvPr id="3" name="Content Placeholder 2"/>
          <p:cNvSpPr>
            <a:spLocks noGrp="1"/>
          </p:cNvSpPr>
          <p:nvPr>
            <p:ph idx="1"/>
          </p:nvPr>
        </p:nvSpPr>
        <p:spPr/>
        <p:txBody>
          <a:bodyPr/>
          <a:lstStyle/>
          <a:p>
            <a:r>
              <a:rPr lang="en-US" dirty="0" smtClean="0"/>
              <a:t>The youngest person in your team is the Team Captain. They will be in charge of making sure you get all of the information to fill in your notes and will get your information checked off by Mrs. Edwards</a:t>
            </a:r>
          </a:p>
          <a:p>
            <a:r>
              <a:rPr lang="en-US" dirty="0" smtClean="0"/>
              <a:t>The oldest person in your team is the Keeper. They will be in charge of making sure you finish in the allotted time and if you and your partner have any questions, they will direct them to Mrs. Edwards</a:t>
            </a:r>
          </a:p>
          <a:p>
            <a:endParaRPr lang="en-US" dirty="0"/>
          </a:p>
          <a:p>
            <a:r>
              <a:rPr lang="en-US" dirty="0" smtClean="0"/>
              <a:t>Goal: To gather information on the different countries involved in the Voyages of Discovery and figure out why they went on these journeys and what they discovered. </a:t>
            </a:r>
            <a:endParaRPr lang="en-US" dirty="0"/>
          </a:p>
        </p:txBody>
      </p:sp>
    </p:spTree>
    <p:extLst>
      <p:ext uri="{BB962C8B-B14F-4D97-AF65-F5344CB8AC3E}">
        <p14:creationId xmlns:p14="http://schemas.microsoft.com/office/powerpoint/2010/main" val="1081685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Voyages of Discovery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51199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drove people to explore?</a:t>
            </a:r>
            <a:endParaRPr lang="en-US" dirty="0"/>
          </a:p>
        </p:txBody>
      </p:sp>
      <p:sp>
        <p:nvSpPr>
          <p:cNvPr id="3" name="Content Placeholder 2"/>
          <p:cNvSpPr>
            <a:spLocks noGrp="1"/>
          </p:cNvSpPr>
          <p:nvPr>
            <p:ph idx="1"/>
          </p:nvPr>
        </p:nvSpPr>
        <p:spPr/>
        <p:txBody>
          <a:bodyPr>
            <a:normAutofit/>
          </a:bodyPr>
          <a:lstStyle/>
          <a:p>
            <a:r>
              <a:rPr lang="en-US" sz="3600" dirty="0" smtClean="0"/>
              <a:t>Wealth</a:t>
            </a:r>
          </a:p>
          <a:p>
            <a:r>
              <a:rPr lang="en-US" sz="3600" dirty="0" smtClean="0"/>
              <a:t>Fame &amp; Glory</a:t>
            </a:r>
          </a:p>
          <a:p>
            <a:r>
              <a:rPr lang="en-US" sz="3600" dirty="0" smtClean="0"/>
              <a:t>Spread religion</a:t>
            </a:r>
          </a:p>
          <a:p>
            <a:r>
              <a:rPr lang="en-US" sz="3600" dirty="0" smtClean="0"/>
              <a:t>Curiosity</a:t>
            </a:r>
          </a:p>
          <a:p>
            <a:r>
              <a:rPr lang="en-US" sz="3600" dirty="0" smtClean="0"/>
              <a:t>Direct route to China/ India</a:t>
            </a:r>
            <a:endParaRPr lang="en-US" sz="3600" dirty="0"/>
          </a:p>
        </p:txBody>
      </p:sp>
    </p:spTree>
    <p:extLst>
      <p:ext uri="{BB962C8B-B14F-4D97-AF65-F5344CB8AC3E}">
        <p14:creationId xmlns:p14="http://schemas.microsoft.com/office/powerpoint/2010/main" val="304035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Advance</a:t>
            </a:r>
            <a:endParaRPr lang="en-US" dirty="0"/>
          </a:p>
        </p:txBody>
      </p:sp>
      <p:sp>
        <p:nvSpPr>
          <p:cNvPr id="3" name="Content Placeholder 2"/>
          <p:cNvSpPr>
            <a:spLocks noGrp="1"/>
          </p:cNvSpPr>
          <p:nvPr>
            <p:ph idx="1"/>
          </p:nvPr>
        </p:nvSpPr>
        <p:spPr/>
        <p:txBody>
          <a:bodyPr>
            <a:normAutofit/>
          </a:bodyPr>
          <a:lstStyle/>
          <a:p>
            <a:r>
              <a:rPr lang="en-US" sz="3200" dirty="0" smtClean="0"/>
              <a:t>Compass</a:t>
            </a:r>
          </a:p>
          <a:p>
            <a:pPr lvl="1"/>
            <a:r>
              <a:rPr lang="en-US" sz="2800" dirty="0" smtClean="0"/>
              <a:t>Let sailors know where North was—kept them from sailing in circles</a:t>
            </a:r>
          </a:p>
          <a:p>
            <a:r>
              <a:rPr lang="en-US" sz="3200" dirty="0" smtClean="0"/>
              <a:t>Astrolabe</a:t>
            </a:r>
          </a:p>
          <a:p>
            <a:pPr lvl="1"/>
            <a:r>
              <a:rPr lang="en-US" sz="2800" dirty="0" smtClean="0"/>
              <a:t>Allowed navigator to calculate them location, plot their course</a:t>
            </a:r>
          </a:p>
          <a:p>
            <a:r>
              <a:rPr lang="en-US" sz="3200" dirty="0" smtClean="0"/>
              <a:t>Caravel</a:t>
            </a:r>
          </a:p>
          <a:p>
            <a:pPr lvl="1"/>
            <a:r>
              <a:rPr lang="en-US" sz="2800" dirty="0" smtClean="0"/>
              <a:t>Light, strong, fast sail in ship</a:t>
            </a:r>
          </a:p>
          <a:p>
            <a:pPr lvl="1"/>
            <a:r>
              <a:rPr lang="en-US" sz="2800" dirty="0" smtClean="0"/>
              <a:t>Used a rudder and sails that could be turned based on wind</a:t>
            </a:r>
          </a:p>
          <a:p>
            <a:pPr lvl="1"/>
            <a:r>
              <a:rPr lang="en-US" sz="2800" dirty="0" smtClean="0"/>
              <a:t>Could get places faster, defend themselves</a:t>
            </a:r>
            <a:endParaRPr lang="en-US" sz="2800" dirty="0"/>
          </a:p>
        </p:txBody>
      </p:sp>
    </p:spTree>
    <p:extLst>
      <p:ext uri="{BB962C8B-B14F-4D97-AF65-F5344CB8AC3E}">
        <p14:creationId xmlns:p14="http://schemas.microsoft.com/office/powerpoint/2010/main" val="163649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Patrons</a:t>
            </a:r>
            <a:endParaRPr lang="en-US" dirty="0"/>
          </a:p>
        </p:txBody>
      </p:sp>
      <p:sp>
        <p:nvSpPr>
          <p:cNvPr id="3" name="Content Placeholder 2"/>
          <p:cNvSpPr>
            <a:spLocks noGrp="1"/>
          </p:cNvSpPr>
          <p:nvPr>
            <p:ph idx="1"/>
          </p:nvPr>
        </p:nvSpPr>
        <p:spPr/>
        <p:txBody>
          <a:bodyPr>
            <a:normAutofit/>
          </a:bodyPr>
          <a:lstStyle/>
          <a:p>
            <a:r>
              <a:rPr lang="en-US" sz="4000" dirty="0" smtClean="0"/>
              <a:t>Prince Henry the Navigator—Portugal</a:t>
            </a:r>
          </a:p>
          <a:p>
            <a:endParaRPr lang="en-US" sz="4000" dirty="0"/>
          </a:p>
          <a:p>
            <a:r>
              <a:rPr lang="en-US" sz="4000" dirty="0" smtClean="0"/>
              <a:t>Ferdinand and Isabella—Spain </a:t>
            </a:r>
            <a:endParaRPr lang="en-US" sz="4000" dirty="0"/>
          </a:p>
        </p:txBody>
      </p:sp>
    </p:spTree>
    <p:extLst>
      <p:ext uri="{BB962C8B-B14F-4D97-AF65-F5344CB8AC3E}">
        <p14:creationId xmlns:p14="http://schemas.microsoft.com/office/powerpoint/2010/main" val="157735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Portuguese </a:t>
            </a:r>
            <a:endParaRPr lang="en-US" dirty="0"/>
          </a:p>
        </p:txBody>
      </p:sp>
      <p:sp>
        <p:nvSpPr>
          <p:cNvPr id="3" name="Content Placeholder 2"/>
          <p:cNvSpPr>
            <a:spLocks noGrp="1"/>
          </p:cNvSpPr>
          <p:nvPr>
            <p:ph idx="1"/>
          </p:nvPr>
        </p:nvSpPr>
        <p:spPr>
          <a:xfrm>
            <a:off x="1120000" y="1825625"/>
            <a:ext cx="10233800" cy="4923518"/>
          </a:xfrm>
        </p:spPr>
        <p:txBody>
          <a:bodyPr>
            <a:normAutofit/>
          </a:bodyPr>
          <a:lstStyle/>
          <a:p>
            <a:r>
              <a:rPr lang="en-US" sz="3600" dirty="0" smtClean="0"/>
              <a:t>Henry</a:t>
            </a:r>
          </a:p>
          <a:p>
            <a:pPr lvl="1"/>
            <a:r>
              <a:rPr lang="en-US" sz="3200" dirty="0" smtClean="0"/>
              <a:t>Est. a court filled w/ people interested in navigation</a:t>
            </a:r>
          </a:p>
          <a:p>
            <a:pPr lvl="1"/>
            <a:r>
              <a:rPr lang="en-US" sz="3200" dirty="0" smtClean="0"/>
              <a:t>Created a navigation school</a:t>
            </a:r>
            <a:endParaRPr lang="en-US" sz="3200" dirty="0"/>
          </a:p>
          <a:p>
            <a:r>
              <a:rPr lang="en-US" sz="3600" dirty="0" smtClean="0"/>
              <a:t>Goal</a:t>
            </a:r>
          </a:p>
          <a:p>
            <a:pPr lvl="1"/>
            <a:r>
              <a:rPr lang="en-US" sz="3200" dirty="0" smtClean="0"/>
              <a:t>Wanted a water route to India</a:t>
            </a:r>
            <a:endParaRPr lang="en-US" sz="3200" dirty="0"/>
          </a:p>
          <a:p>
            <a:r>
              <a:rPr lang="en-US" sz="3600" dirty="0" smtClean="0"/>
              <a:t>Sailors</a:t>
            </a:r>
          </a:p>
          <a:p>
            <a:pPr lvl="1"/>
            <a:r>
              <a:rPr lang="en-US" sz="3200" dirty="0" smtClean="0"/>
              <a:t>Bartholomew Dias</a:t>
            </a:r>
          </a:p>
          <a:p>
            <a:pPr lvl="1"/>
            <a:r>
              <a:rPr lang="en-US" sz="3200" dirty="0" smtClean="0"/>
              <a:t>Pedro Cabral</a:t>
            </a:r>
          </a:p>
          <a:p>
            <a:pPr lvl="1"/>
            <a:r>
              <a:rPr lang="en-US" sz="3200" dirty="0" smtClean="0"/>
              <a:t>Vasco de Gama</a:t>
            </a:r>
            <a:endParaRPr lang="en-US" sz="3200" dirty="0"/>
          </a:p>
        </p:txBody>
      </p:sp>
    </p:spTree>
    <p:extLst>
      <p:ext uri="{BB962C8B-B14F-4D97-AF65-F5344CB8AC3E}">
        <p14:creationId xmlns:p14="http://schemas.microsoft.com/office/powerpoint/2010/main" val="361084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Dutch, and French</a:t>
            </a:r>
            <a:endParaRPr lang="en-US" dirty="0"/>
          </a:p>
        </p:txBody>
      </p:sp>
      <p:sp>
        <p:nvSpPr>
          <p:cNvPr id="3" name="Content Placeholder 2"/>
          <p:cNvSpPr>
            <a:spLocks noGrp="1"/>
          </p:cNvSpPr>
          <p:nvPr>
            <p:ph idx="1"/>
          </p:nvPr>
        </p:nvSpPr>
        <p:spPr/>
        <p:txBody>
          <a:bodyPr>
            <a:normAutofit/>
          </a:bodyPr>
          <a:lstStyle/>
          <a:p>
            <a:r>
              <a:rPr lang="en-US" sz="3600" dirty="0" smtClean="0"/>
              <a:t>Goal</a:t>
            </a:r>
          </a:p>
          <a:p>
            <a:pPr lvl="1"/>
            <a:r>
              <a:rPr lang="en-US" sz="3200" dirty="0" smtClean="0"/>
              <a:t>A shorter route to Asia through a Northwest passage</a:t>
            </a:r>
            <a:endParaRPr lang="en-US" sz="3200" dirty="0"/>
          </a:p>
          <a:p>
            <a:r>
              <a:rPr lang="en-US" sz="3600" dirty="0" smtClean="0"/>
              <a:t>Sailors</a:t>
            </a:r>
          </a:p>
          <a:p>
            <a:pPr lvl="1"/>
            <a:r>
              <a:rPr lang="en-US" sz="3200" dirty="0" smtClean="0"/>
              <a:t>John Cabot</a:t>
            </a:r>
          </a:p>
          <a:p>
            <a:pPr lvl="1"/>
            <a:r>
              <a:rPr lang="en-US" sz="3200" dirty="0" smtClean="0"/>
              <a:t>Sir Francis Drake</a:t>
            </a:r>
          </a:p>
          <a:p>
            <a:pPr lvl="1"/>
            <a:r>
              <a:rPr lang="en-US" sz="3200" dirty="0" smtClean="0"/>
              <a:t>Jacques Carter</a:t>
            </a:r>
          </a:p>
          <a:p>
            <a:pPr lvl="1"/>
            <a:r>
              <a:rPr lang="en-US" sz="3200" dirty="0" smtClean="0"/>
              <a:t>Henry Hudson</a:t>
            </a:r>
            <a:endParaRPr lang="en-US" sz="3200" dirty="0"/>
          </a:p>
        </p:txBody>
      </p:sp>
    </p:spTree>
    <p:extLst>
      <p:ext uri="{BB962C8B-B14F-4D97-AF65-F5344CB8AC3E}">
        <p14:creationId xmlns:p14="http://schemas.microsoft.com/office/powerpoint/2010/main" val="271806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TM04033923[[fn=Depth]]</Template>
  <TotalTime>39</TotalTime>
  <Words>455</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Depth</vt:lpstr>
      <vt:lpstr>Welcome back to American History 1! </vt:lpstr>
      <vt:lpstr>What are the major reasons people wish to explore? </vt:lpstr>
      <vt:lpstr>As a pair:</vt:lpstr>
      <vt:lpstr>Voyages of Discovery</vt:lpstr>
      <vt:lpstr>What drove people to explore?</vt:lpstr>
      <vt:lpstr>Technological Advance</vt:lpstr>
      <vt:lpstr>Patrons</vt:lpstr>
      <vt:lpstr>Portuguese </vt:lpstr>
      <vt:lpstr>English, Dutch, and French</vt:lpstr>
      <vt:lpstr>Spanish</vt:lpstr>
      <vt:lpstr>As an individual…</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Voyages of Discovery</dc:title>
  <dc:creator>Mead, Kelly</dc:creator>
  <cp:lastModifiedBy>Edwards, Kara L.</cp:lastModifiedBy>
  <cp:revision>5</cp:revision>
  <dcterms:created xsi:type="dcterms:W3CDTF">2015-09-08T13:52:32Z</dcterms:created>
  <dcterms:modified xsi:type="dcterms:W3CDTF">2015-09-28T20:08:52Z</dcterms:modified>
</cp:coreProperties>
</file>