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8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2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2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9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8BA9-0DF4-4818-A686-E5F583C7FB8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37CA-2095-468D-B40D-E8AB90E7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88875"/>
            <a:ext cx="5181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(definition)</a:t>
            </a:r>
            <a:br>
              <a:rPr lang="en-US" dirty="0" smtClean="0"/>
            </a:br>
            <a:r>
              <a:rPr lang="en-US" dirty="0" smtClean="0"/>
              <a:t>A four-legged animal that says “meow”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063833"/>
            <a:ext cx="5181600" cy="31131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(review question)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animal says “meow”?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(word) Cat</a:t>
            </a:r>
            <a:endParaRPr lang="en-US" dirty="0"/>
          </a:p>
        </p:txBody>
      </p:sp>
      <p:pic>
        <p:nvPicPr>
          <p:cNvPr id="1026" name="Picture 2" descr="http://exmoorpet.com/wp-content/uploads/2012/08/cat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063834"/>
            <a:ext cx="2628900" cy="309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2351314"/>
            <a:ext cx="206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(picture)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(definition) A four-legged animal that says “meow”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(definition) A four-legged animal that says “meow”</dc:title>
  <dc:creator>Edwards, Kara L.</dc:creator>
  <cp:lastModifiedBy>Edwards, Kara L.</cp:lastModifiedBy>
  <cp:revision>1</cp:revision>
  <dcterms:created xsi:type="dcterms:W3CDTF">2016-01-20T14:33:57Z</dcterms:created>
  <dcterms:modified xsi:type="dcterms:W3CDTF">2016-01-20T14:34:11Z</dcterms:modified>
</cp:coreProperties>
</file>