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9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0684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41989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15272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71714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34549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14975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1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Relationship Id="rId30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1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Relationship Id="rId30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1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Relationship Id="rId30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975" y="-935825"/>
            <a:ext cx="2293774" cy="102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5050" y="1754600"/>
            <a:ext cx="1156524" cy="792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8825" y="-76500"/>
            <a:ext cx="1035949" cy="58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9025" y="-679200"/>
            <a:ext cx="1069799" cy="702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5800" y="-309450"/>
            <a:ext cx="613425" cy="56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98600" y="1309775"/>
            <a:ext cx="595850" cy="32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32950" y="1580350"/>
            <a:ext cx="6808750" cy="213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47750" y="1246900"/>
            <a:ext cx="677325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74375" y="84650"/>
            <a:ext cx="1137400" cy="93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64575" y="51550"/>
            <a:ext cx="1137400" cy="96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354650" y="-850125"/>
            <a:ext cx="3894775" cy="16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605675" y="156850"/>
            <a:ext cx="1137400" cy="10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309750" y="-198275"/>
            <a:ext cx="1259274" cy="9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75400" y="-220500"/>
            <a:ext cx="423324" cy="42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402500" y="-932875"/>
            <a:ext cx="1614500" cy="18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958400" y="512450"/>
            <a:ext cx="840450" cy="7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334000" y="169325"/>
            <a:ext cx="840450" cy="7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773550" y="-1156475"/>
            <a:ext cx="2117625" cy="22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794500" y="656150"/>
            <a:ext cx="169324" cy="16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879150" y="539750"/>
            <a:ext cx="116400" cy="1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0" y="0"/>
            <a:ext cx="10159999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46850" y="2624650"/>
            <a:ext cx="8569899" cy="312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x="1046850" y="2624650"/>
            <a:ext cx="8646100" cy="31996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209"/>
              </a:spcBef>
              <a:spcAft>
                <a:spcPts val="209"/>
              </a:spcAft>
              <a:buNone/>
            </a:pPr>
            <a:r>
              <a:rPr lang="en-US" sz="4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2.4 The War of 1812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798150" y="4677525"/>
            <a:ext cx="7183375" cy="21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900" y="-45900"/>
            <a:ext cx="646574" cy="8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750" y="13925"/>
            <a:ext cx="1321575" cy="112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8450" y="-609075"/>
            <a:ext cx="1229274" cy="13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0600" y="69250"/>
            <a:ext cx="677325" cy="54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8225" y="-674650"/>
            <a:ext cx="1539374" cy="1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16650" y="-446950"/>
            <a:ext cx="1777999" cy="88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23475" y="846650"/>
            <a:ext cx="463175" cy="4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9675" y="181700"/>
            <a:ext cx="865050" cy="109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292550" y="936300"/>
            <a:ext cx="592650" cy="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31800" y="545850"/>
            <a:ext cx="253999" cy="2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00650" y="-671075"/>
            <a:ext cx="1539374" cy="1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757325" y="-381250"/>
            <a:ext cx="17779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365375" y="69250"/>
            <a:ext cx="761999" cy="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818150" y="-286225"/>
            <a:ext cx="931324" cy="5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071300" y="-162750"/>
            <a:ext cx="646575" cy="10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872175" y="-163250"/>
            <a:ext cx="333675" cy="3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285100" y="-132450"/>
            <a:ext cx="203199" cy="2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588000" y="-127250"/>
            <a:ext cx="253999" cy="2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670825" y="0"/>
            <a:ext cx="738900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346800" y="-332400"/>
            <a:ext cx="931324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-478950" y="-88625"/>
            <a:ext cx="946725" cy="126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0" y="0"/>
            <a:ext cx="10159999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83975" y="1524000"/>
            <a:ext cx="9876000" cy="16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91975" y="1524000"/>
            <a:ext cx="7463000" cy="16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91975" y="1524000"/>
            <a:ext cx="7539200" cy="16848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209"/>
              </a:spcBef>
              <a:spcAft>
                <a:spcPts val="209"/>
              </a:spcAft>
              <a:buNone/>
            </a:pPr>
            <a:r>
              <a:rPr lang="en-US" sz="4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Background Information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91975" y="3346800"/>
            <a:ext cx="8574250" cy="3765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91975" y="3346800"/>
            <a:ext cx="8650450" cy="38413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●1808 James Madison becomes president. </a:t>
            </a:r>
          </a:p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●1811- Congress has a lot of War Hawks (John Calhoun and Henry Clay) who want to declare war on Britain to restore national honor.</a:t>
            </a:r>
          </a:p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●Wanted to invade British owned Canada.</a:t>
            </a:r>
          </a:p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●1812 Madison convinces Congress to declare war on the world’s strongest power.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900" y="-45900"/>
            <a:ext cx="646574" cy="8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750" y="13925"/>
            <a:ext cx="1321575" cy="112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8450" y="-609075"/>
            <a:ext cx="1229274" cy="13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0600" y="69250"/>
            <a:ext cx="677325" cy="54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8225" y="-674650"/>
            <a:ext cx="1539374" cy="1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16650" y="-446950"/>
            <a:ext cx="1777999" cy="88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23475" y="846650"/>
            <a:ext cx="463175" cy="4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9675" y="181700"/>
            <a:ext cx="865050" cy="109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292550" y="936300"/>
            <a:ext cx="592650" cy="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31800" y="545850"/>
            <a:ext cx="253999" cy="2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00650" y="-671075"/>
            <a:ext cx="1539374" cy="1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757325" y="-381250"/>
            <a:ext cx="17779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365375" y="69250"/>
            <a:ext cx="761999" cy="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818150" y="-286225"/>
            <a:ext cx="931324" cy="5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071300" y="-162750"/>
            <a:ext cx="646575" cy="10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872175" y="-163250"/>
            <a:ext cx="333675" cy="3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285100" y="-132450"/>
            <a:ext cx="203199" cy="2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588000" y="-127250"/>
            <a:ext cx="253999" cy="2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670825" y="0"/>
            <a:ext cx="738900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346800" y="-332400"/>
            <a:ext cx="931324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-478950" y="-88625"/>
            <a:ext cx="946725" cy="126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0" y="0"/>
            <a:ext cx="10159999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83975" y="1524000"/>
            <a:ext cx="9876000" cy="16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91975" y="1524000"/>
            <a:ext cx="8574250" cy="16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91975" y="1524000"/>
            <a:ext cx="8650450" cy="16848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209"/>
              </a:spcBef>
              <a:spcAft>
                <a:spcPts val="209"/>
              </a:spcAft>
              <a:buNone/>
            </a:pPr>
            <a:r>
              <a:rPr lang="en-US" sz="4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War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91975" y="3346800"/>
            <a:ext cx="8574250" cy="376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91975" y="3346800"/>
            <a:ext cx="8650450" cy="38413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●Jefferson believed it would be easy but the US lost many battles in Canada mostly b/c the US did not have a trained army.</a:t>
            </a:r>
          </a:p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●US ends up embarrassed by the army but navy did very well.</a:t>
            </a:r>
          </a:p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●Britain took the capital, burned the White House as revenge.</a:t>
            </a:r>
          </a:p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●When Brit. went to attack Baltimore they were defeated. </a:t>
            </a:r>
          </a:p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●(Star Spangled Banner was written by Francis Scott Key) </a:t>
            </a:r>
          </a:p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●US did not conquer Canada but defeated British Indian allies and pushed the British back to Canada.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604000" y="931325"/>
            <a:ext cx="3555999" cy="718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604000" y="931325"/>
            <a:ext cx="3632199" cy="7943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900" y="-45900"/>
            <a:ext cx="646574" cy="8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750" y="13925"/>
            <a:ext cx="1321575" cy="112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8450" y="-609075"/>
            <a:ext cx="1229274" cy="13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0600" y="69250"/>
            <a:ext cx="677325" cy="54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8225" y="-674650"/>
            <a:ext cx="1539374" cy="1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16650" y="-446950"/>
            <a:ext cx="1777999" cy="88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23475" y="846650"/>
            <a:ext cx="463175" cy="4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9675" y="181700"/>
            <a:ext cx="865050" cy="109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292550" y="936300"/>
            <a:ext cx="592650" cy="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31800" y="545850"/>
            <a:ext cx="253999" cy="2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00650" y="-671075"/>
            <a:ext cx="1539374" cy="1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757325" y="-381250"/>
            <a:ext cx="17779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365375" y="69250"/>
            <a:ext cx="761999" cy="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818150" y="-286225"/>
            <a:ext cx="931324" cy="5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071300" y="-162750"/>
            <a:ext cx="646575" cy="10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872175" y="-163250"/>
            <a:ext cx="333675" cy="3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285100" y="-132450"/>
            <a:ext cx="203199" cy="2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588000" y="-127250"/>
            <a:ext cx="253999" cy="2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670825" y="0"/>
            <a:ext cx="738900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346800" y="-332400"/>
            <a:ext cx="931324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-478950" y="-88625"/>
            <a:ext cx="946725" cy="126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0" y="13925"/>
            <a:ext cx="10159975" cy="76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83975" y="1524000"/>
            <a:ext cx="9876000" cy="16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91975" y="1524000"/>
            <a:ext cx="8574250" cy="16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791975" y="1524000"/>
            <a:ext cx="8650450" cy="16848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209"/>
              </a:spcBef>
              <a:spcAft>
                <a:spcPts val="209"/>
              </a:spcAft>
              <a:buNone/>
            </a:pPr>
            <a:r>
              <a:rPr lang="en-US" sz="4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Treaty of Ghent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0" y="2963325"/>
            <a:ext cx="6688650" cy="376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0" y="2963325"/>
            <a:ext cx="6764850" cy="38413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●US and Britain signed the Treaty of Ghent in Belgium—this marks end of war.</a:t>
            </a:r>
          </a:p>
          <a:p>
            <a:pPr marR="0" lvl="0" algn="l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●Britain is also in battle with Napoleon in Europe. </a:t>
            </a:r>
          </a:p>
          <a:p>
            <a:pPr marR="0" lvl="0" algn="l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●War of 1812 brought nationalism to the nation as well as faith in the republic. </a:t>
            </a:r>
          </a:p>
          <a:p>
            <a:pPr marR="0" lvl="0" algn="l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●Federalists were weakened because they were against a popular war.</a:t>
            </a:r>
          </a:p>
          <a:p>
            <a:pPr marR="0" lvl="0" algn="l">
              <a:lnSpc>
                <a:spcPct val="100000"/>
              </a:lnSpc>
              <a:spcBef>
                <a:spcPts val="480"/>
              </a:spcBef>
              <a:spcAft>
                <a:spcPts val="48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●Federalist Party was dead by 1820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688650" y="2963325"/>
            <a:ext cx="3175000" cy="410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900" y="-45900"/>
            <a:ext cx="646574" cy="8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750" y="13925"/>
            <a:ext cx="1321575" cy="112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8450" y="-609075"/>
            <a:ext cx="1229274" cy="13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0600" y="69250"/>
            <a:ext cx="677325" cy="54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8225" y="-674650"/>
            <a:ext cx="1539374" cy="1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16650" y="-446950"/>
            <a:ext cx="1777999" cy="88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23475" y="846650"/>
            <a:ext cx="463175" cy="4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9675" y="181700"/>
            <a:ext cx="865050" cy="109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292550" y="936300"/>
            <a:ext cx="592650" cy="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31800" y="545850"/>
            <a:ext cx="253999" cy="2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00650" y="-671075"/>
            <a:ext cx="1539374" cy="13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757325" y="-381250"/>
            <a:ext cx="17779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365375" y="69250"/>
            <a:ext cx="761999" cy="5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818150" y="-286225"/>
            <a:ext cx="931324" cy="5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071300" y="-162750"/>
            <a:ext cx="646575" cy="10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872175" y="-163250"/>
            <a:ext cx="333675" cy="3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285100" y="-132450"/>
            <a:ext cx="203199" cy="2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588000" y="-127250"/>
            <a:ext cx="253999" cy="2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670825" y="0"/>
            <a:ext cx="738900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346800" y="-332400"/>
            <a:ext cx="931324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-478950" y="-88625"/>
            <a:ext cx="946725" cy="126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-121550" y="44205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83975" y="1524000"/>
            <a:ext cx="9876000" cy="16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0" y="1524000"/>
            <a:ext cx="8574250" cy="16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33200" y="1811550"/>
            <a:ext cx="8650500" cy="1684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209"/>
              </a:spcBef>
              <a:spcAft>
                <a:spcPts val="209"/>
              </a:spcAft>
              <a:buNone/>
            </a:pPr>
            <a:r>
              <a:rPr lang="en-US" sz="4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New States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91975" y="3346800"/>
            <a:ext cx="8574250" cy="376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91975" y="3346800"/>
            <a:ext cx="8650450" cy="38413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●Indiana—1816</a:t>
            </a:r>
          </a:p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●Mississippi—1817</a:t>
            </a:r>
          </a:p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●Illinois—1818</a:t>
            </a:r>
          </a:p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●Alabama—1819</a:t>
            </a:r>
          </a:p>
          <a:p>
            <a:pPr marR="0" lv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●Many Americans are going into Spanish owned Florida and US gains the territory in 1819 in the Adams-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Onis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Treaty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717875" y="761975"/>
            <a:ext cx="4920650" cy="40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140</Words>
  <Application>Microsoft Office PowerPoint</Application>
  <PresentationFormat>Custom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Custom Theme</vt:lpstr>
      <vt:lpstr>PowerPoint Presentation</vt:lpstr>
      <vt:lpstr>Background Information</vt:lpstr>
      <vt:lpstr>War</vt:lpstr>
      <vt:lpstr>Treaty of Ghent</vt:lpstr>
      <vt:lpstr>New States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Kara L.</dc:creator>
  <cp:lastModifiedBy>Edwards, Kara L.</cp:lastModifiedBy>
  <cp:revision>2</cp:revision>
  <dcterms:modified xsi:type="dcterms:W3CDTF">2016-02-01T19:06:46Z</dcterms:modified>
</cp:coreProperties>
</file>