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4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5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6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7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8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0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4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4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0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4ACDE-9700-4E6F-83A2-5FAEE5C3188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DD40F-3638-4788-B0F1-D10EC405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8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115" y="5307090"/>
            <a:ext cx="4737111" cy="1195027"/>
          </a:xfrm>
        </p:spPr>
        <p:txBody>
          <a:bodyPr/>
          <a:lstStyle/>
          <a:p>
            <a:r>
              <a:rPr lang="en-US" b="1" dirty="0" smtClean="0"/>
              <a:t>Breaker boys. Smallest is Angelo Ross. </a:t>
            </a:r>
            <a:r>
              <a:rPr lang="en-US" b="1" dirty="0" err="1" smtClean="0"/>
              <a:t>Hughestown</a:t>
            </a:r>
            <a:r>
              <a:rPr lang="en-US" b="1" dirty="0" smtClean="0"/>
              <a:t> Borough Coal Co. Pittston, Pa.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media.nara.gov/media/images/3/6/03-0553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67024"/>
            <a:ext cx="9144000" cy="4439366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 rot="16200000">
            <a:off x="-1173773" y="3122522"/>
            <a:ext cx="473711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http://www.archives.gov/education/history-day/online.html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93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1</cp:revision>
  <dcterms:created xsi:type="dcterms:W3CDTF">2015-09-25T18:56:58Z</dcterms:created>
  <dcterms:modified xsi:type="dcterms:W3CDTF">2015-09-25T18:57:24Z</dcterms:modified>
</cp:coreProperties>
</file>