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4"/>
  </p:handoutMasterIdLst>
  <p:sldIdLst>
    <p:sldId id="256" r:id="rId2"/>
    <p:sldId id="257" r:id="rId3"/>
    <p:sldId id="266" r:id="rId4"/>
    <p:sldId id="268" r:id="rId5"/>
    <p:sldId id="264" r:id="rId6"/>
    <p:sldId id="269" r:id="rId7"/>
    <p:sldId id="258" r:id="rId8"/>
    <p:sldId id="267" r:id="rId9"/>
    <p:sldId id="265" r:id="rId10"/>
    <p:sldId id="260" r:id="rId11"/>
    <p:sldId id="261" r:id="rId12"/>
    <p:sldId id="25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73" autoAdjust="0"/>
    <p:restoredTop sz="86491" autoAdjust="0"/>
  </p:normalViewPr>
  <p:slideViewPr>
    <p:cSldViewPr>
      <p:cViewPr varScale="1">
        <p:scale>
          <a:sx n="103" d="100"/>
          <a:sy n="103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5005-643A-4CCE-9EC4-4C561275728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4C5F7-F7A7-4002-B924-92BFA6A9A5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tiveamericanhm_p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CE0A-E384-49DB-97A9-0557738E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2487C-AD70-4A8A-9BAF-8B9740AEC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1D92-B4E8-49E0-8CC3-6F3B56754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2A8D-19B6-44BA-8E94-017D888B6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E253-2463-4FB1-BE5A-D1EF383E8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E9C2-B35D-412F-9CFD-81D81BF7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125D-8332-4EE5-9DCB-5B0A180A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2F09-A32A-492F-BE55-EF891564B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9570-9326-42C0-820D-17EFABDFF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2904-452A-423E-9EEE-66C84A3FD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A539-DCA0-4533-B5A4-B5019406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6D9B-2333-486C-9AE9-3840E279D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ativeamericanhm_pg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6206F63-2F70-4C46-852A-EFA979CD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farm4.static.flickr.com/3116/2838810589_a255d93155.jpg&amp;imgrefurl=http://www.flickr.com/photos/smithsonian/2838810589/&amp;usg=__1CZta88eIvRNndux-giqFJL_g4g=&amp;h=398&amp;w=500&amp;sz=102&amp;hl=en&amp;start=6&amp;um=1&amp;tbnid=VzTx2DHqgkcUQM:&amp;tbnh=103&amp;tbnw=130&amp;prev=/images%3Fq%3Dkwakiutl%2Btribe%2B%252B%2Bhomes%26hl%3Den%26safe%3Dactive%26rlz%3D1T4ADBF_enUS292US292%26sa%3DN%26biw%3D1003%26um%3D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old-picture.com/indians/pictures/Nez-Perce.jpg&amp;imgrefurl=http://www.old-picture.com/indians/Nez-Perce.htm&amp;usg=__dQ-6trW0JSTwJjT5pdmSyJIGBh0=&amp;h=766&amp;w=600&amp;sz=54&amp;hl=en&amp;start=1&amp;um=1&amp;tbnid=NCfxSoGhM4B2TM:&amp;tbnh=142&amp;tbnw=111&amp;prev=/images%3Fq%3Dnez%2Bperce%26hl%3Den%26safe%3Dactive%26rlz%3D1T4ADBF_enUS292US292%26sa%3DN%26biw%3D1003%26um%3D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http://www.valdosta.edu/~mwwilliams/bead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languages.org/kansas.htm" TargetMode="External"/><Relationship Id="rId2" Type="http://schemas.openxmlformats.org/officeDocument/2006/relationships/hyperlink" Target="http://www.native-languages.org/nebraska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net.ca/aboriginal/handbook/technology_cradleboard.html" TargetMode="External"/><Relationship Id="rId2" Type="http://schemas.openxmlformats.org/officeDocument/2006/relationships/hyperlink" Target="http://www.native-languages.org/doll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languages.org/moccasins.htm" TargetMode="External"/><Relationship Id="rId2" Type="http://schemas.openxmlformats.org/officeDocument/2006/relationships/hyperlink" Target="http://www.native-languages.org/breechcloth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languages.org/moccasins.htm" TargetMode="External"/><Relationship Id="rId2" Type="http://schemas.openxmlformats.org/officeDocument/2006/relationships/hyperlink" Target="http://www.native-languages.org/breechcloth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ve-languages.org/tattoo.ht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2057400"/>
          </a:xfrm>
        </p:spPr>
        <p:txBody>
          <a:bodyPr/>
          <a:lstStyle/>
          <a:p>
            <a:pPr eaLnBrk="1" hangingPunct="1"/>
            <a:r>
              <a:rPr lang="en-US" smtClean="0"/>
              <a:t>Native American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&amp; 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what region did the Inuit live? </a:t>
            </a:r>
          </a:p>
          <a:p>
            <a:pPr eaLnBrk="1" hangingPunct="1"/>
            <a:r>
              <a:rPr lang="en-US" smtClean="0"/>
              <a:t>What country and state can this region be found? </a:t>
            </a:r>
          </a:p>
          <a:p>
            <a:pPr eaLnBrk="1" hangingPunct="1"/>
            <a:r>
              <a:rPr lang="en-US" smtClean="0"/>
              <a:t>What kind of homes did the Inuit build?</a:t>
            </a:r>
          </a:p>
          <a:p>
            <a:pPr eaLnBrk="1" hangingPunct="1"/>
            <a:r>
              <a:rPr lang="en-US" smtClean="0"/>
              <a:t>What were their natural resources?</a:t>
            </a:r>
          </a:p>
          <a:p>
            <a:pPr eaLnBrk="1" hangingPunct="1"/>
            <a:r>
              <a:rPr lang="en-US" smtClean="0"/>
              <a:t>What is a kayak? </a:t>
            </a:r>
          </a:p>
          <a:p>
            <a:pPr eaLnBrk="1" hangingPunct="1"/>
            <a:r>
              <a:rPr lang="en-US" smtClean="0"/>
              <a:t>How did the climate of the Arctic affect the Inuit?</a:t>
            </a:r>
          </a:p>
          <a:p>
            <a:pPr eaLnBrk="1" hangingPunct="1"/>
            <a:r>
              <a:rPr lang="en-US" smtClean="0"/>
              <a:t>Why do you think they had to share their food to survive?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Kwakiutl Tribe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4" name="Picture 6" descr="2838796125_6fcf48aef0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1263"/>
            <a:ext cx="8077200" cy="465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Kwakiutl lived in the Northwest region. What color represents where they lived? </a:t>
            </a:r>
          </a:p>
        </p:txBody>
      </p:sp>
      <p:pic>
        <p:nvPicPr>
          <p:cNvPr id="13318" name="Picture 6" descr="Map of Native American tribes in North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943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Shelter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Kwakiutl lived in coastal villages of rectangular cedar-plank houses with bark roofs. Usually these houses were large (up to 100 feet long) and each one housed several familes from the same clan (as many as 50 people.) </a:t>
            </a:r>
          </a:p>
          <a:p>
            <a:r>
              <a:rPr lang="en-US" smtClean="0"/>
              <a:t>The photo below shows the frame of a Kwakiutl home.</a:t>
            </a:r>
          </a:p>
        </p:txBody>
      </p:sp>
      <p:pic>
        <p:nvPicPr>
          <p:cNvPr id="30725" name="Picture 5" descr="2838810589_a255d931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3200400" cy="253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tribe lived very close to the ocean.</a:t>
            </a:r>
          </a:p>
          <a:p>
            <a:r>
              <a:rPr lang="en-US" smtClean="0"/>
              <a:t>Cool winds brought heavy rains, so the forests grew thick and tall.</a:t>
            </a:r>
          </a:p>
          <a:p>
            <a:r>
              <a:rPr lang="en-US" smtClean="0"/>
              <a:t>The region was full of forests and rivers, which had plenty of fish and other animals.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Instead of farming, the Kwakiutl, met their needs by fishing, hunting, and gathering plants and nuts. </a:t>
            </a:r>
          </a:p>
          <a:p>
            <a:r>
              <a:rPr lang="en-US" smtClean="0"/>
              <a:t>Salmon, a type of fish, was a common food eaten.</a:t>
            </a:r>
          </a:p>
          <a:p>
            <a:r>
              <a:rPr lang="en-US" smtClean="0"/>
              <a:t>Whales provided food and fat. The fat was melted into oil to burn in lamps. </a:t>
            </a:r>
          </a:p>
          <a:p>
            <a:r>
              <a:rPr lang="en-US" smtClean="0"/>
              <a:t>Unlike neighboring tribes, the Kwakiutl did not hunt whales, they only captured the whales that were beached, or stranded on shore.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what region did the Kwakiutl live?</a:t>
            </a:r>
          </a:p>
          <a:p>
            <a:r>
              <a:rPr lang="en-US" smtClean="0"/>
              <a:t>What was the climate like? </a:t>
            </a:r>
          </a:p>
          <a:p>
            <a:r>
              <a:rPr lang="en-US" smtClean="0"/>
              <a:t>How did the resources compare to that of the Inuit?</a:t>
            </a:r>
          </a:p>
          <a:p>
            <a:r>
              <a:rPr lang="en-US" smtClean="0"/>
              <a:t>Did this tribe hunt Whales? What did they use whales for?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Nez Perce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3" name="Picture 5" descr="Nez-P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038" y="1219200"/>
            <a:ext cx="386556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The Nez Perce lived to the northwest on the Columbian Plateau. This included parts of Idaho, Oregon, and Washington, also known as Oregon Country.</a:t>
            </a:r>
            <a:r>
              <a:rPr lang="en-US" smtClean="0"/>
              <a:t> </a:t>
            </a:r>
          </a:p>
        </p:txBody>
      </p:sp>
      <p:pic>
        <p:nvPicPr>
          <p:cNvPr id="33797" name="Picture 5" descr="us_terr_1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382000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 and Resources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Nez Perce lived in an area with dry hills and flatlands. </a:t>
            </a:r>
          </a:p>
          <a:p>
            <a:r>
              <a:rPr lang="en-US" smtClean="0"/>
              <a:t>Like the Kwakiutl, they caught a lot of salmon from the rivers and streams that drained the high plateau. </a:t>
            </a:r>
          </a:p>
          <a:p>
            <a:r>
              <a:rPr lang="en-US" smtClean="0"/>
              <a:t>Long spears and nets were used to catch the fish.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Why do we call them Native Americans instead of Indians?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Native American and American Natives are synonyms.</a:t>
            </a:r>
          </a:p>
          <a:p>
            <a:pPr eaLnBrk="1" hangingPunct="1"/>
            <a:r>
              <a:rPr lang="en-US" smtClean="0"/>
              <a:t>We use the term Native Americans instead of Indians. </a:t>
            </a:r>
          </a:p>
          <a:p>
            <a:pPr eaLnBrk="1" hangingPunct="1"/>
            <a:r>
              <a:rPr lang="en-US" smtClean="0"/>
              <a:t>When explorers from Europe came to North America for the first time, they thought they were in India, so they called the people there Indians. </a:t>
            </a:r>
          </a:p>
          <a:p>
            <a:pPr eaLnBrk="1" hangingPunct="1"/>
            <a:r>
              <a:rPr lang="en-US" smtClean="0"/>
              <a:t>Because they were in fact in the U.S., and not in India we do not use the term Indians.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Where did the Nez Perce reside or live? </a:t>
            </a:r>
          </a:p>
          <a:p>
            <a:r>
              <a:rPr lang="en-US" smtClean="0"/>
              <a:t>What is a plateau?</a:t>
            </a:r>
          </a:p>
          <a:p>
            <a:r>
              <a:rPr lang="en-US" smtClean="0"/>
              <a:t>What what was their major resource for food?</a:t>
            </a:r>
          </a:p>
          <a:p>
            <a:r>
              <a:rPr lang="en-US" smtClean="0"/>
              <a:t>What did they use to catch their food?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71" name="Picture 7" descr="GrandfatherMartinGashwese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9248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Hopi lived in the Southwest in what today is Arizona. What do you think the climate is like?</a:t>
            </a:r>
          </a:p>
        </p:txBody>
      </p:sp>
      <p:pic>
        <p:nvPicPr>
          <p:cNvPr id="37893" name="Picture 5" descr="The image “http://www.edwardjkleinschmidt.com/webpics/ArizonaMap001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0"/>
            <a:ext cx="5105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Shelter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Hopi were also known as Pueblo people because their homes were called Pueblos. </a:t>
            </a:r>
          </a:p>
          <a:p>
            <a:r>
              <a:rPr lang="en-US" smtClean="0"/>
              <a:t>Pueblos were made from dirt, rocks, and straw. Some had as many as five levels. </a:t>
            </a:r>
          </a:p>
        </p:txBody>
      </p:sp>
      <p:pic>
        <p:nvPicPr>
          <p:cNvPr id="38917" name="Picture 5" descr="Pueblo de Ta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586740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desert Southwest, with its mesas, canyons, cliffs and mountains, was a hard place to live. </a:t>
            </a:r>
          </a:p>
          <a:p>
            <a:r>
              <a:rPr lang="en-US" smtClean="0"/>
              <a:t>The summer were extremely hot and the winters were very cold. </a:t>
            </a:r>
          </a:p>
          <a:p>
            <a:r>
              <a:rPr lang="en-US" smtClean="0"/>
              <a:t>Weeks can go by without a drop of rain or snow.</a:t>
            </a:r>
          </a:p>
        </p:txBody>
      </p:sp>
      <p:pic>
        <p:nvPicPr>
          <p:cNvPr id="39941" name="Picture 5" descr="arizona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715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Hopi had to </a:t>
            </a:r>
            <a:r>
              <a:rPr lang="en-US" b="1" u="sng" smtClean="0"/>
              <a:t>adapt, </a:t>
            </a:r>
            <a:r>
              <a:rPr lang="en-US" smtClean="0"/>
              <a:t>or adjust to the land and climate in order to survive. </a:t>
            </a:r>
          </a:p>
          <a:p>
            <a:r>
              <a:rPr lang="en-US" smtClean="0"/>
              <a:t>They grew crops such as corn, beans, and squash. </a:t>
            </a:r>
          </a:p>
          <a:p>
            <a:r>
              <a:rPr lang="en-US" smtClean="0"/>
              <a:t>They also grew cotton to make clothes or weave blankets. </a:t>
            </a:r>
            <a:endParaRPr lang="en-US" b="1" u="sng" smtClean="0"/>
          </a:p>
        </p:txBody>
      </p:sp>
      <p:pic>
        <p:nvPicPr>
          <p:cNvPr id="40965" name="Picture 5" descr="Oraibi pueb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31146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Where did the Hopi live? In what state and region?</a:t>
            </a:r>
          </a:p>
          <a:p>
            <a:r>
              <a:rPr lang="en-US" smtClean="0"/>
              <a:t>What was the climate like? </a:t>
            </a:r>
          </a:p>
          <a:p>
            <a:r>
              <a:rPr lang="en-US" smtClean="0"/>
              <a:t>What is a pueblo and how is one made?</a:t>
            </a:r>
          </a:p>
          <a:p>
            <a:r>
              <a:rPr lang="en-US" smtClean="0"/>
              <a:t>What kind of crops were the Hopi able to grow?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Pawnee</a:t>
            </a:r>
          </a:p>
        </p:txBody>
      </p:sp>
      <p:pic>
        <p:nvPicPr>
          <p:cNvPr id="44037" name="Picture 5" descr="high_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Pawnee Indians are original people of </a:t>
            </a:r>
            <a:r>
              <a:rPr lang="en-US" smtClean="0">
                <a:solidFill>
                  <a:schemeClr val="tx1"/>
                </a:solidFill>
                <a:hlinkClick r:id="rId2"/>
              </a:rPr>
              <a:t>Nebraska</a:t>
            </a:r>
            <a:r>
              <a:rPr lang="en-US" smtClean="0">
                <a:solidFill>
                  <a:schemeClr val="tx1"/>
                </a:solidFill>
              </a:rPr>
              <a:t> and </a:t>
            </a:r>
            <a:r>
              <a:rPr lang="en-US" smtClean="0">
                <a:solidFill>
                  <a:schemeClr val="tx1"/>
                </a:solidFill>
                <a:hlinkClick r:id="rId3"/>
              </a:rPr>
              <a:t>Kansas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r>
              <a:rPr lang="en-US" smtClean="0"/>
              <a:t> </a:t>
            </a:r>
          </a:p>
          <a:p>
            <a:r>
              <a:rPr lang="en-US" smtClean="0"/>
              <a:t>The Pawnee tribe was forced to move to a reservation in Oklahoma during the 1800's, and most Pawnee people are still living in Oklahoma today.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Pawnee Children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 Pawnee children like to go hunting and fishing with their fathers. </a:t>
            </a:r>
          </a:p>
          <a:p>
            <a:r>
              <a:rPr lang="en-US" smtClean="0"/>
              <a:t>In the past, Pawnee kids had more chores and less time to play in their daily lives. </a:t>
            </a:r>
          </a:p>
          <a:p>
            <a:r>
              <a:rPr lang="en-US" smtClean="0"/>
              <a:t>They did have </a:t>
            </a:r>
            <a:r>
              <a:rPr lang="en-US" smtClean="0">
                <a:hlinkClick r:id="rId2"/>
              </a:rPr>
              <a:t>dolls</a:t>
            </a:r>
            <a:r>
              <a:rPr lang="en-US" smtClean="0"/>
              <a:t>, toys, and games to play. </a:t>
            </a:r>
          </a:p>
          <a:p>
            <a:r>
              <a:rPr lang="en-US" smtClean="0"/>
              <a:t>A Pawnee mother traditionally carried a young child in a </a:t>
            </a:r>
            <a:r>
              <a:rPr lang="en-US" smtClean="0">
                <a:hlinkClick r:id="rId3"/>
              </a:rPr>
              <a:t>cradleboard</a:t>
            </a:r>
            <a:r>
              <a:rPr lang="en-US" smtClean="0"/>
              <a:t> on her back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6085" name="Picture 5" descr="93249-004-72A8D71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248443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Inuit Tribe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6" name="Picture 6" descr="Eskimo-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Pawnee men were hunters and sometimes went to war to protect their families. </a:t>
            </a:r>
          </a:p>
          <a:p>
            <a:pPr>
              <a:lnSpc>
                <a:spcPct val="90000"/>
              </a:lnSpc>
            </a:pPr>
            <a:r>
              <a:rPr lang="en-US" smtClean="0"/>
              <a:t>Pawnee women were farmers and also did most of the child care and cooking. Women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farmed corn, pumpkin, beans,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squash, and cooked the buffalo</a:t>
            </a:r>
          </a:p>
          <a:p>
            <a:pPr>
              <a:lnSpc>
                <a:spcPct val="90000"/>
              </a:lnSpc>
            </a:pPr>
            <a:r>
              <a:rPr lang="en-US" smtClean="0"/>
              <a:t>The Pawnees built their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villages near rivers so they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could get water and wood for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fire. 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47109" name="Picture 5" descr="image?id=91995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3381375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Life-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Most Pawnee Indians lived in settled villages of round earthen </a:t>
            </a:r>
            <a:r>
              <a:rPr lang="en-US" b="1" i="1" smtClean="0"/>
              <a:t>lodges</a:t>
            </a:r>
            <a:r>
              <a:rPr lang="en-US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mtClean="0"/>
              <a:t>Pawnee lodges were made from wooden frames covered with packed soil. 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the Pawnee tribe went on hunting trips, they used buffalo-hide </a:t>
            </a:r>
            <a:r>
              <a:rPr lang="en-US" b="1" i="1" smtClean="0"/>
              <a:t>tipis</a:t>
            </a:r>
            <a:r>
              <a:rPr lang="en-US" smtClean="0"/>
              <a:t> (or teepees) as temporary shelter.</a:t>
            </a:r>
          </a:p>
        </p:txBody>
      </p:sp>
      <p:pic>
        <p:nvPicPr>
          <p:cNvPr id="48133" name="Picture 5" descr="indians-08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4495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Life- clothing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943600" cy="5334000"/>
          </a:xfrm>
        </p:spPr>
        <p:txBody>
          <a:bodyPr/>
          <a:lstStyle/>
          <a:p>
            <a:r>
              <a:rPr lang="en-US" smtClean="0"/>
              <a:t>Pawnee women wore deerskin skirts and poncho-like blouses. </a:t>
            </a:r>
          </a:p>
          <a:p>
            <a:r>
              <a:rPr lang="en-US" smtClean="0"/>
              <a:t>Pawnee men wore </a:t>
            </a:r>
            <a:r>
              <a:rPr lang="en-US" smtClean="0">
                <a:hlinkClick r:id="rId2"/>
              </a:rPr>
              <a:t>breechcloths and leather leggings</a:t>
            </a:r>
            <a:r>
              <a:rPr lang="en-US" smtClean="0"/>
              <a:t>. Men did not usually wear shirts, but warriors sometimes wore special buckskin war shirts. </a:t>
            </a:r>
          </a:p>
          <a:p>
            <a:r>
              <a:rPr lang="en-US" smtClean="0"/>
              <a:t>The Pawnees wore </a:t>
            </a:r>
            <a:r>
              <a:rPr lang="en-US" smtClean="0">
                <a:hlinkClick r:id="rId3"/>
              </a:rPr>
              <a:t>moccasins</a:t>
            </a:r>
            <a:r>
              <a:rPr lang="en-US" smtClean="0"/>
              <a:t> on their feet, and in cold weather, they wore long buffalo-hide robes. </a:t>
            </a:r>
          </a:p>
        </p:txBody>
      </p:sp>
      <p:pic>
        <p:nvPicPr>
          <p:cNvPr id="49157" name="Picture 5" descr="WWpawn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2371725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Pawnee Native Americans are natives of what two states?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state do the Pawnee’s live in today?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is the baby carrier called that the Pawnee mothers carried on their back?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were the jobs of the men and women?</a:t>
            </a:r>
          </a:p>
          <a:p>
            <a:pPr>
              <a:lnSpc>
                <a:spcPct val="90000"/>
              </a:lnSpc>
            </a:pPr>
            <a:r>
              <a:rPr lang="en-US" smtClean="0"/>
              <a:t>Where did they build their villages?</a:t>
            </a:r>
          </a:p>
          <a:p>
            <a:pPr>
              <a:lnSpc>
                <a:spcPct val="90000"/>
              </a:lnSpc>
            </a:pPr>
            <a:r>
              <a:rPr lang="en-US" smtClean="0"/>
              <a:t>Their houses were called _____________?</a:t>
            </a:r>
          </a:p>
          <a:p>
            <a:pPr>
              <a:lnSpc>
                <a:spcPct val="90000"/>
              </a:lnSpc>
            </a:pPr>
            <a:r>
              <a:rPr lang="en-US" smtClean="0"/>
              <a:t>Women wore what and men wore what?  What did they wear on their feet?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Seminole</a:t>
            </a:r>
          </a:p>
        </p:txBody>
      </p:sp>
      <p:pic>
        <p:nvPicPr>
          <p:cNvPr id="51205" name="Picture 5" descr="seminole-indians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6576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they live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Seminoles lived in Florida. </a:t>
            </a:r>
          </a:p>
          <a:p>
            <a:r>
              <a:rPr lang="en-US" smtClean="0"/>
              <a:t>They started out in northern Florida, but when the Americans attacked them, the Seminole tribe retreated further south, into the Everglades. </a:t>
            </a:r>
          </a:p>
          <a:p>
            <a:r>
              <a:rPr lang="en-US" smtClean="0"/>
              <a:t>Some Seminole people were forced to move to Oklahoma in the 1800's.</a:t>
            </a:r>
          </a:p>
          <a:p>
            <a:r>
              <a:rPr lang="en-US" smtClean="0"/>
              <a:t>Other Seminole people still live in southern Florida today.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Seminole men were hunters and sometimes went to war to protect their families. </a:t>
            </a:r>
          </a:p>
          <a:p>
            <a:r>
              <a:rPr lang="en-US" smtClean="0"/>
              <a:t>Seminole women were farmers and also did most of the child care and cooking. </a:t>
            </a:r>
          </a:p>
          <a:p>
            <a:r>
              <a:rPr lang="en-US" smtClean="0"/>
              <a:t>Both genders took part in storytelling, artwork and music, and traditional medicine. </a:t>
            </a:r>
          </a:p>
          <a:p>
            <a:r>
              <a:rPr lang="en-US" smtClean="0"/>
              <a:t>In the past, the chief was always a man, but today a Seminole woman can participate in government too.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Shelter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Seminole people lived in houses called </a:t>
            </a:r>
            <a:r>
              <a:rPr lang="en-US" i="1" smtClean="0"/>
              <a:t>chickees</a:t>
            </a:r>
            <a:r>
              <a:rPr lang="en-US" smtClean="0"/>
              <a:t>.</a:t>
            </a:r>
          </a:p>
          <a:p>
            <a:r>
              <a:rPr lang="en-US" smtClean="0"/>
              <a:t> Seminole chickees were made of wood and plaster, and the roofs were thatched with palmetto fiber.</a:t>
            </a:r>
          </a:p>
          <a:p>
            <a:r>
              <a:rPr lang="en-US" smtClean="0"/>
              <a:t>They also began building their houses on wooden stilts that raised the floor two or three feet off the ground. This protected their homes from flooding and swamp animals. 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4277" name="Picture 5" descr="chick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038600"/>
            <a:ext cx="4733925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Clothing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Seminole men wore </a:t>
            </a:r>
            <a:r>
              <a:rPr lang="en-US" smtClean="0">
                <a:hlinkClick r:id="rId2"/>
              </a:rPr>
              <a:t>breechcloths</a:t>
            </a:r>
            <a:r>
              <a:rPr lang="en-US" smtClean="0"/>
              <a:t>. Seminole women wore wraparound skirts, usually woven from palmetto. Shirts were not necessary in Seminole culture.</a:t>
            </a:r>
          </a:p>
          <a:p>
            <a:r>
              <a:rPr lang="en-US" smtClean="0"/>
              <a:t>The Seminoles also wore </a:t>
            </a:r>
            <a:r>
              <a:rPr lang="en-US" smtClean="0">
                <a:hlinkClick r:id="rId3"/>
              </a:rPr>
              <a:t>moccasins</a:t>
            </a:r>
            <a:r>
              <a:rPr lang="en-US" smtClean="0"/>
              <a:t> on their feet </a:t>
            </a:r>
          </a:p>
          <a:p>
            <a:r>
              <a:rPr lang="en-US" smtClean="0"/>
              <a:t>Seminole men usually shaved their heads except for a single strip of hair- this became known as the mohawk</a:t>
            </a:r>
          </a:p>
          <a:p>
            <a:r>
              <a:rPr lang="en-US" smtClean="0"/>
              <a:t>The Seminoles wore elaborate </a:t>
            </a:r>
            <a:r>
              <a:rPr lang="en-US" smtClean="0">
                <a:hlinkClick r:id="rId4"/>
              </a:rPr>
              <a:t>tribal tattoos</a:t>
            </a:r>
            <a:r>
              <a:rPr lang="en-US" smtClean="0"/>
              <a:t>, but rarely painted their faces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Seminole Indians made flat </a:t>
            </a:r>
            <a:r>
              <a:rPr lang="en-US" i="1" smtClean="0"/>
              <a:t>dugout canoes</a:t>
            </a:r>
            <a:r>
              <a:rPr lang="en-US" smtClean="0"/>
              <a:t> from hollowed-out cypress logs. </a:t>
            </a:r>
          </a:p>
          <a:p>
            <a:r>
              <a:rPr lang="en-US" smtClean="0"/>
              <a:t>They steered these boats with </a:t>
            </a:r>
          </a:p>
          <a:p>
            <a:pPr>
              <a:buFontTx/>
              <a:buNone/>
            </a:pPr>
            <a:r>
              <a:rPr lang="en-US" smtClean="0"/>
              <a:t>poles rather than paddles, and </a:t>
            </a:r>
          </a:p>
          <a:p>
            <a:pPr>
              <a:buFontTx/>
              <a:buNone/>
            </a:pPr>
            <a:r>
              <a:rPr lang="en-US" smtClean="0"/>
              <a:t>sometimes used sails made from </a:t>
            </a:r>
          </a:p>
          <a:p>
            <a:pPr>
              <a:buFontTx/>
              <a:buNone/>
            </a:pPr>
            <a:r>
              <a:rPr lang="en-US" smtClean="0"/>
              <a:t>palmetto fiber. </a:t>
            </a:r>
          </a:p>
          <a:p>
            <a:r>
              <a:rPr lang="en-US" smtClean="0"/>
              <a:t>Over land, the Seminoles used </a:t>
            </a:r>
          </a:p>
          <a:p>
            <a:r>
              <a:rPr lang="en-US" smtClean="0"/>
              <a:t>dogs as pack animals. </a:t>
            </a:r>
          </a:p>
        </p:txBody>
      </p:sp>
      <p:pic>
        <p:nvPicPr>
          <p:cNvPr id="56325" name="Picture 5" descr="p107164-Orinoco_Delta_Venezuela-Dugout_can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01942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Inuit Tribe lived in the Arctic, what is now Alaska and the northernmost Canada.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What color represents the region in which the Intuits lived?</a:t>
            </a:r>
          </a:p>
        </p:txBody>
      </p:sp>
      <p:pic>
        <p:nvPicPr>
          <p:cNvPr id="6180" name="Picture 36" descr="canad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867400" cy="397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Seminoles were farming people. </a:t>
            </a:r>
          </a:p>
          <a:p>
            <a:r>
              <a:rPr lang="en-US" smtClean="0"/>
              <a:t>Seminole women harvested crops of corn, beans, and squash. </a:t>
            </a:r>
          </a:p>
          <a:p>
            <a:r>
              <a:rPr lang="en-US" smtClean="0"/>
              <a:t>Seminole men did most of the hunting and fishing, catching game such as deer, wild turkeys, rabbits, turtles, and alligators. </a:t>
            </a:r>
          </a:p>
        </p:txBody>
      </p:sp>
      <p:pic>
        <p:nvPicPr>
          <p:cNvPr id="57349" name="Picture 5" descr="Deer-tpwd-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857500" cy="3067050"/>
          </a:xfrm>
          <a:prstGeom prst="rect">
            <a:avLst/>
          </a:prstGeom>
          <a:noFill/>
        </p:spPr>
      </p:pic>
      <p:pic>
        <p:nvPicPr>
          <p:cNvPr id="57351" name="Picture 7" descr="wild-tur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44767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Weapons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Seminole hunters used bows and arrows. </a:t>
            </a:r>
          </a:p>
          <a:p>
            <a:r>
              <a:rPr lang="en-US" smtClean="0"/>
              <a:t>Fishermen usually used fishing spears. </a:t>
            </a:r>
          </a:p>
          <a:p>
            <a:r>
              <a:rPr lang="en-US" smtClean="0"/>
              <a:t>Seminole warriors fired their bows or fought with tomahawks. </a:t>
            </a:r>
          </a:p>
        </p:txBody>
      </p:sp>
      <p:pic>
        <p:nvPicPr>
          <p:cNvPr id="58373" name="Picture 5" descr="Indian-Bow-Arrow-Set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19400"/>
            <a:ext cx="3114675" cy="3886200"/>
          </a:xfrm>
          <a:prstGeom prst="rect">
            <a:avLst/>
          </a:prstGeom>
          <a:noFill/>
        </p:spPr>
      </p:pic>
      <p:pic>
        <p:nvPicPr>
          <p:cNvPr id="58375" name="Picture 7" descr="largespi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00400"/>
            <a:ext cx="317341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What state did the Seminoles live in?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were the jobs of the men and women?</a:t>
            </a:r>
          </a:p>
          <a:p>
            <a:pPr>
              <a:lnSpc>
                <a:spcPct val="90000"/>
              </a:lnSpc>
            </a:pPr>
            <a:r>
              <a:rPr lang="en-US" smtClean="0"/>
              <a:t>Was the chief usually a man or woman?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were the Seminole houses called and what were they made out of?</a:t>
            </a:r>
          </a:p>
          <a:p>
            <a:pPr>
              <a:lnSpc>
                <a:spcPct val="90000"/>
              </a:lnSpc>
            </a:pPr>
            <a:r>
              <a:rPr lang="en-US" smtClean="0"/>
              <a:t>Instead of painting their faces, what did the Seminole men do?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did they travel in the water in?</a:t>
            </a:r>
          </a:p>
          <a:p>
            <a:pPr>
              <a:lnSpc>
                <a:spcPct val="90000"/>
              </a:lnSpc>
            </a:pPr>
            <a:r>
              <a:rPr lang="en-US" smtClean="0"/>
              <a:t>They used __________ and __________ when hunting.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Way of Life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winter, Inuits lived in igloos, or homes made of ice. (Buurrr!)</a:t>
            </a:r>
          </a:p>
        </p:txBody>
      </p:sp>
      <p:pic>
        <p:nvPicPr>
          <p:cNvPr id="7174" name="Picture 6" descr="1_61_inuit_igl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334000" cy="403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of Life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the warmer months, the Inuits lived in tents made from animal skin. </a:t>
            </a:r>
          </a:p>
        </p:txBody>
      </p:sp>
      <p:pic>
        <p:nvPicPr>
          <p:cNvPr id="27653" name="Picture 5" descr="inui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4770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Way of Life</a:t>
            </a:r>
            <a:br>
              <a:rPr lang="en-US" smtClean="0"/>
            </a:br>
            <a:r>
              <a:rPr lang="en-US" sz="2000" smtClean="0"/>
              <a:t>“Foxes, caribou, and polar bears. Oh my!”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Because it was extremely cold in the Arctic, few plants could grow in this region. </a:t>
            </a:r>
          </a:p>
          <a:p>
            <a:pPr eaLnBrk="1" hangingPunct="1"/>
            <a:r>
              <a:rPr lang="en-US" smtClean="0"/>
              <a:t>The Inuit hunted foxes, caribou, and polar bears.</a:t>
            </a:r>
          </a:p>
          <a:p>
            <a:pPr eaLnBrk="1" hangingPunct="1"/>
            <a:r>
              <a:rPr lang="en-US" smtClean="0"/>
              <a:t>Harpoons and </a:t>
            </a:r>
            <a:r>
              <a:rPr lang="en-US" b="1" u="sng" smtClean="0"/>
              <a:t>kayaks </a:t>
            </a:r>
            <a:r>
              <a:rPr lang="en-US" smtClean="0"/>
              <a:t>were used to hunt seals, walruses, and whales. 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u="sng" smtClean="0"/>
              <a:t>kayak</a:t>
            </a:r>
            <a:r>
              <a:rPr lang="en-US" smtClean="0"/>
              <a:t> is a one person canoe made of animal skins stretched over wood or bone.</a:t>
            </a:r>
          </a:p>
          <a:p>
            <a:pPr eaLnBrk="1" hangingPunct="1"/>
            <a:endParaRPr lang="en-US" b="1" u="sng" smtClean="0"/>
          </a:p>
          <a:p>
            <a:pPr eaLnBrk="1" hangingPunct="1"/>
            <a:endParaRPr lang="en-US" smtClean="0"/>
          </a:p>
        </p:txBody>
      </p:sp>
      <p:pic>
        <p:nvPicPr>
          <p:cNvPr id="8198" name="Picture 6" descr="kayak_in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648200"/>
            <a:ext cx="43434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Way of Life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7013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Resources were limited..they couldn’t go to Target or Wal-mart for things!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Seals were caught for their skins, to make clothes and tents.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Oil was used for light and heat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Bones were used to make tools</a:t>
            </a:r>
          </a:p>
        </p:txBody>
      </p:sp>
      <p:sp>
        <p:nvSpPr>
          <p:cNvPr id="9220" name="Rectangle 9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9788" y="1219200"/>
            <a:ext cx="4037012" cy="4724400"/>
          </a:xfrm>
        </p:spPr>
      </p:sp>
      <p:pic>
        <p:nvPicPr>
          <p:cNvPr id="9223" name="Picture 7" descr="tools_knife_b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Family was an important part of Inuit society. </a:t>
            </a:r>
          </a:p>
          <a:p>
            <a:pPr eaLnBrk="1" hangingPunct="1"/>
            <a:r>
              <a:rPr lang="en-US" smtClean="0"/>
              <a:t>They lived in groups of 60 to 300 people, made up of several families. </a:t>
            </a:r>
          </a:p>
          <a:p>
            <a:pPr eaLnBrk="1" hangingPunct="1"/>
            <a:r>
              <a:rPr lang="en-US" smtClean="0"/>
              <a:t>The families made decisions, hunted, and traveled together. </a:t>
            </a:r>
          </a:p>
          <a:p>
            <a:pPr eaLnBrk="1" hangingPunct="1"/>
            <a:r>
              <a:rPr lang="en-US" smtClean="0"/>
              <a:t>Life was extremely difficult in the Arctic due to the climate. Resources were limited, therefore, they had to work together and share what they had in effort to survive.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ve American Heritage Month presentation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Native American Heritage Month presentation</Template>
  <TotalTime>1229</TotalTime>
  <Words>1696</Words>
  <Application>Microsoft Office PowerPoint</Application>
  <PresentationFormat>On-screen Show (4:3)</PresentationFormat>
  <Paragraphs>172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Gill Sans MT</vt:lpstr>
      <vt:lpstr>Calibri</vt:lpstr>
      <vt:lpstr>Times New Roman</vt:lpstr>
      <vt:lpstr>Native American Heritage Month presentation</vt:lpstr>
      <vt:lpstr>Native American Cultures</vt:lpstr>
      <vt:lpstr>Why do we call them Native Americans instead of Indians?</vt:lpstr>
      <vt:lpstr>Inuit Tribe</vt:lpstr>
      <vt:lpstr>Location </vt:lpstr>
      <vt:lpstr>Way of Life</vt:lpstr>
      <vt:lpstr>Way of Life</vt:lpstr>
      <vt:lpstr>Way of Life “Foxes, caribou, and polar bears. Oh my!”</vt:lpstr>
      <vt:lpstr>Way of Life</vt:lpstr>
      <vt:lpstr>Family</vt:lpstr>
      <vt:lpstr>Q &amp; A</vt:lpstr>
      <vt:lpstr>Kwakiutl Tribe</vt:lpstr>
      <vt:lpstr>Location </vt:lpstr>
      <vt:lpstr>Shelter</vt:lpstr>
      <vt:lpstr>Location </vt:lpstr>
      <vt:lpstr>Way of Life</vt:lpstr>
      <vt:lpstr>Q &amp; A</vt:lpstr>
      <vt:lpstr>Nez Perce</vt:lpstr>
      <vt:lpstr>Location </vt:lpstr>
      <vt:lpstr>Climate and Resources</vt:lpstr>
      <vt:lpstr>Q &amp; A</vt:lpstr>
      <vt:lpstr>Hopi</vt:lpstr>
      <vt:lpstr>Location </vt:lpstr>
      <vt:lpstr>Shelter</vt:lpstr>
      <vt:lpstr>Climate</vt:lpstr>
      <vt:lpstr>Way of Life</vt:lpstr>
      <vt:lpstr>Q &amp; A</vt:lpstr>
      <vt:lpstr>Pawnee</vt:lpstr>
      <vt:lpstr>Location</vt:lpstr>
      <vt:lpstr>Pawnee Children</vt:lpstr>
      <vt:lpstr>Way of Life</vt:lpstr>
      <vt:lpstr>Way of Life- shelter</vt:lpstr>
      <vt:lpstr>Way of Life- clothing</vt:lpstr>
      <vt:lpstr>Q &amp; A</vt:lpstr>
      <vt:lpstr>Seminole</vt:lpstr>
      <vt:lpstr>Where they live</vt:lpstr>
      <vt:lpstr>Way of Life</vt:lpstr>
      <vt:lpstr>Shelter</vt:lpstr>
      <vt:lpstr>Clothing</vt:lpstr>
      <vt:lpstr>Transportation</vt:lpstr>
      <vt:lpstr>Food</vt:lpstr>
      <vt:lpstr>Weapons</vt:lpstr>
      <vt:lpstr>Q &amp; A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Cultures</dc:title>
  <dc:creator>E200701882</dc:creator>
  <cp:lastModifiedBy>karal.edwards</cp:lastModifiedBy>
  <cp:revision>44</cp:revision>
  <dcterms:created xsi:type="dcterms:W3CDTF">2009-08-25T16:53:24Z</dcterms:created>
  <dcterms:modified xsi:type="dcterms:W3CDTF">2015-09-15T19:39:31Z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TC102383731033</vt:lpwstr>
  </property>
</Properties>
</file>