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3" r:id="rId2"/>
    <p:sldId id="263" r:id="rId3"/>
    <p:sldId id="256" r:id="rId4"/>
    <p:sldId id="258" r:id="rId5"/>
    <p:sldId id="257" r:id="rId6"/>
    <p:sldId id="260" r:id="rId7"/>
    <p:sldId id="259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CF47E6-5A69-405B-A57D-9C4AA982B012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C9A8E8-AACB-4B82-8E9D-AA44274567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E0FC4-3329-43BB-AB44-E72A40C2D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2E244-0A6C-441F-8986-FCDCDE5DD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B8E07-54BE-4A04-91D6-C87ED7577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5CF00-4B92-40D3-BF5F-1CDAD14A7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08CE9-DB55-469D-B615-AF28F717D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31B52-4824-4C87-B060-540814127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303BA-9B6E-4158-8404-F9A1D5BEA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1AAF6-29B9-44EF-9FFC-0BA8D3744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BB26B-3100-46BC-BC73-5EC3563F0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E4115-BF15-4FE8-926F-3690EE8F1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D0E95-0BC0-4F40-A3E0-37E6B160C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0B376C4-49CC-4701-B322-D44264AE19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Objective: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mtClean="0"/>
              <a:t>TLW examine the causes of European exploration and the effects on the native people through notes, activity, and discussion.</a:t>
            </a:r>
          </a:p>
        </p:txBody>
      </p:sp>
      <p:pic>
        <p:nvPicPr>
          <p:cNvPr id="4100" name="Picture 4" descr="C:\Documents and Settings\rachell.helms\Local Settings\Temporary Internet Files\Content.IE5\Y81IKE7I\MC900150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44465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Documents and Settings\rachell.helms\Local Settings\Temporary Internet Files\Content.IE5\8Q4249QG\MC9000554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89450"/>
            <a:ext cx="289560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Exploration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3300"/>
                </a:solidFill>
              </a:rPr>
              <a:t>Throughout high Middle Ages and Renaissance, Europeans more wealthy </a:t>
            </a:r>
            <a:r>
              <a:rPr lang="en-US" sz="2800" u="sng" dirty="0" smtClean="0">
                <a:solidFill>
                  <a:srgbClr val="FF3300"/>
                </a:solidFill>
              </a:rPr>
              <a:t>b/c of trade</a:t>
            </a:r>
            <a:endParaRPr lang="en-US" sz="2800" i="1" u="sng" dirty="0" smtClean="0">
              <a:solidFill>
                <a:srgbClr val="FF3300"/>
              </a:solidFill>
            </a:endParaRPr>
          </a:p>
          <a:p>
            <a:pPr lvl="1" eaLnBrk="1" hangingPunct="1"/>
            <a:r>
              <a:rPr lang="en-US" sz="2400" dirty="0" smtClean="0"/>
              <a:t>fascinated by Far East (Marco Polo) </a:t>
            </a:r>
          </a:p>
          <a:p>
            <a:pPr lvl="1" eaLnBrk="1" hangingPunct="1"/>
            <a:r>
              <a:rPr lang="en-US" sz="2400" dirty="0" smtClean="0"/>
              <a:t>most countries settled down, kings had consolidated power</a:t>
            </a:r>
          </a:p>
          <a:p>
            <a:pPr lvl="1" eaLnBrk="1" hangingPunct="1"/>
            <a:r>
              <a:rPr lang="en-US" sz="2400" dirty="0" smtClean="0"/>
              <a:t>new inventions/ideas from East: astrolabe, compass, deep-draft ships, caravel</a:t>
            </a:r>
          </a:p>
          <a:p>
            <a:pPr eaLnBrk="1" hangingPunct="1"/>
            <a:r>
              <a:rPr lang="en-US" sz="2800" u="sng" dirty="0" smtClean="0">
                <a:solidFill>
                  <a:srgbClr val="FF0000"/>
                </a:solidFill>
              </a:rPr>
              <a:t>3 main reasons for European expansion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u="sng" dirty="0" smtClean="0">
                <a:solidFill>
                  <a:srgbClr val="FF0000"/>
                </a:solidFill>
              </a:rPr>
              <a:t>(the 3 G’s)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b="1" u="sng" dirty="0" smtClean="0">
                <a:solidFill>
                  <a:srgbClr val="FF3300"/>
                </a:solidFill>
              </a:rPr>
              <a:t>God, glory, gold</a:t>
            </a:r>
            <a:r>
              <a:rPr lang="en-US" sz="2800" dirty="0" smtClean="0">
                <a:solidFill>
                  <a:srgbClr val="FF3300"/>
                </a:solidFill>
              </a:rPr>
              <a:t>, </a:t>
            </a:r>
            <a:r>
              <a:rPr lang="en-US" sz="2800" dirty="0" smtClean="0"/>
              <a:t>conversion of heathen for God, glory for nation/monarch, gold for merchant/ adventurer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American Civilizations</a:t>
            </a:r>
          </a:p>
        </p:txBody>
      </p:sp>
      <p:pic>
        <p:nvPicPr>
          <p:cNvPr id="7171" name="Picture 6" descr="ChichenItz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600200"/>
            <a:ext cx="66040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Maya</a:t>
            </a:r>
          </a:p>
        </p:txBody>
      </p:sp>
      <p:pic>
        <p:nvPicPr>
          <p:cNvPr id="8195" name="Picture 7" descr="mmgeoen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4394200" cy="5183188"/>
          </a:xfrm>
        </p:spPr>
      </p:pic>
      <p:pic>
        <p:nvPicPr>
          <p:cNvPr id="8196" name="Picture 8" descr="may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1676400"/>
            <a:ext cx="4586288" cy="4586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Maya c. 300-900 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3300"/>
                </a:solidFill>
              </a:rPr>
              <a:t>Central America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had large cities centered around pyramid w/ shrine to gods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city-states w/ hereditary rulers, nobles, artisans/merchants, peasants, slaves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polytheistic, used human sacrifice to appease gods and celebrate events</a:t>
            </a:r>
            <a:r>
              <a:rPr lang="en-US" sz="240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3300"/>
                </a:solidFill>
              </a:rPr>
              <a:t>Sophisticated calendar used both solar calendar (365 days) and sacred calendar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don’t know why it declined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Aztec</a:t>
            </a:r>
          </a:p>
        </p:txBody>
      </p:sp>
      <p:pic>
        <p:nvPicPr>
          <p:cNvPr id="10243" name="Picture 7" descr="aztec-empi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203450"/>
            <a:ext cx="4495800" cy="3695700"/>
          </a:xfrm>
        </p:spPr>
      </p:pic>
      <p:pic>
        <p:nvPicPr>
          <p:cNvPr id="10244" name="Picture 8" descr="aztec_sacrifice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2150" y="2286000"/>
            <a:ext cx="4641850" cy="355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Aztec c. 1100s-1500s 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FF3300"/>
                </a:solidFill>
              </a:rPr>
              <a:t>Mexico</a:t>
            </a:r>
            <a:r>
              <a:rPr lang="en-US" sz="2800" dirty="0" smtClean="0">
                <a:solidFill>
                  <a:srgbClr val="FF3300"/>
                </a:solidFill>
              </a:rPr>
              <a:t>, capital at </a:t>
            </a:r>
            <a:r>
              <a:rPr lang="en-US" sz="2800" b="1" u="sng" dirty="0" smtClean="0">
                <a:solidFill>
                  <a:srgbClr val="FF3300"/>
                </a:solidFill>
              </a:rPr>
              <a:t>Tenochtitlan</a:t>
            </a:r>
            <a:endParaRPr lang="en-US" sz="2800" b="1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 smtClean="0">
                <a:solidFill>
                  <a:srgbClr val="FF3300"/>
                </a:solidFill>
              </a:rPr>
              <a:t>powerful warriors</a:t>
            </a:r>
            <a:endParaRPr lang="en-US" sz="2400" i="1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believed in human sacrifice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scientific, calculated movement of some planets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believed sign of arrow through a tree meant gods returning (Spanish cross)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FF3300"/>
                </a:solidFill>
              </a:rPr>
              <a:t>Conquistador</a:t>
            </a:r>
            <a:r>
              <a:rPr lang="en-US" sz="2800" dirty="0" smtClean="0">
                <a:solidFill>
                  <a:srgbClr val="FF3300"/>
                </a:solidFill>
              </a:rPr>
              <a:t> – Spanish military leader who fought against Native Americans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 err="1" smtClean="0"/>
              <a:t>Hernan</a:t>
            </a:r>
            <a:r>
              <a:rPr lang="en-US" sz="2400" b="1" u="sng" dirty="0" smtClean="0"/>
              <a:t> Cortes-</a:t>
            </a:r>
            <a:r>
              <a:rPr lang="en-US" sz="2400" dirty="0" smtClean="0"/>
              <a:t> landed 1519 AD, welcomed by Montezuma (king) but soon </a:t>
            </a:r>
            <a:r>
              <a:rPr lang="en-US" sz="2400" u="sng" dirty="0" smtClean="0"/>
              <a:t>took him hostage and destroyed Aztec civilization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Aztecs defeated by disease (smallpox) as much as by weapons</a:t>
            </a:r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Inca</a:t>
            </a:r>
          </a:p>
        </p:txBody>
      </p:sp>
      <p:pic>
        <p:nvPicPr>
          <p:cNvPr id="12291" name="Picture 8" descr="machu_picchu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1981200"/>
            <a:ext cx="5137150" cy="3852863"/>
          </a:xfrm>
        </p:spPr>
      </p:pic>
      <p:pic>
        <p:nvPicPr>
          <p:cNvPr id="12292" name="Picture 9" descr="Inca%20Empi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600200"/>
            <a:ext cx="3594100" cy="5164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Inca c.1400-1535 AD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FF3300"/>
                </a:solidFill>
              </a:rPr>
              <a:t>Peru/Chile area</a:t>
            </a:r>
            <a:endParaRPr lang="en-US" sz="2800" b="1" i="1" u="sng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used llamas to transport goods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FF3300"/>
                </a:solidFill>
              </a:rPr>
              <a:t>great builders</a:t>
            </a:r>
            <a:r>
              <a:rPr lang="en-US" sz="2800" dirty="0" smtClean="0">
                <a:solidFill>
                  <a:srgbClr val="FF3300"/>
                </a:solidFill>
              </a:rPr>
              <a:t>: roads and bridges, monuments w/o mortar (Machu Picchu)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no written language, kept records w/ knotted rope (</a:t>
            </a:r>
            <a:r>
              <a:rPr lang="en-US" sz="2400" b="1" u="sng" dirty="0" err="1" smtClean="0">
                <a:solidFill>
                  <a:srgbClr val="FF3300"/>
                </a:solidFill>
              </a:rPr>
              <a:t>quipu</a:t>
            </a:r>
            <a:r>
              <a:rPr lang="en-US" sz="2400" dirty="0" smtClean="0">
                <a:solidFill>
                  <a:srgbClr val="FF33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Francisco Pizarro- landed 1531 and defeated Incas after leader Atahualpa wouldn’t convert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Incas and Aztecs defeated by disease (smallpox) as much as by </a:t>
            </a:r>
            <a:r>
              <a:rPr lang="en-US" sz="2400" dirty="0" smtClean="0"/>
              <a:t>weapons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reason for exploration does Francisco Pizarro fall under? God, glory or gold?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298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Berlin Sans FB Demi</vt:lpstr>
      <vt:lpstr>Times New Roman</vt:lpstr>
      <vt:lpstr>Default Design</vt:lpstr>
      <vt:lpstr>Objective:</vt:lpstr>
      <vt:lpstr>Exploration</vt:lpstr>
      <vt:lpstr>American Civilizations</vt:lpstr>
      <vt:lpstr>Maya</vt:lpstr>
      <vt:lpstr>Maya c. 300-900 AD</vt:lpstr>
      <vt:lpstr>Aztec</vt:lpstr>
      <vt:lpstr>Aztec c. 1100s-1500s AD</vt:lpstr>
      <vt:lpstr>Inca</vt:lpstr>
      <vt:lpstr>Inca c.1400-1535 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Civilizations</dc:title>
  <dc:creator>Helms, Rachel L.</dc:creator>
  <cp:lastModifiedBy>karal.edwards</cp:lastModifiedBy>
  <cp:revision>201</cp:revision>
  <dcterms:created xsi:type="dcterms:W3CDTF">2009-10-10T19:31:50Z</dcterms:created>
  <dcterms:modified xsi:type="dcterms:W3CDTF">2015-09-23T12:32:33Z</dcterms:modified>
</cp:coreProperties>
</file>