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56" r:id="rId3"/>
    <p:sldId id="257" r:id="rId4"/>
    <p:sldId id="262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-90" y="-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On a piece of paper in your binder, please answer:</a:t>
            </a:r>
          </a:p>
          <a:p>
            <a:endParaRPr lang="en-US" sz="2800" dirty="0"/>
          </a:p>
          <a:p>
            <a:r>
              <a:rPr lang="en-US" sz="2800" dirty="0" smtClean="0"/>
              <a:t>What does INSPECT stand for? Tell me about how we will be tracing these themes throughout the course.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9905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baileads.com/images/ZoneMa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72343" y="682172"/>
            <a:ext cx="8327571" cy="5815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1197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Foldable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3966633"/>
          </a:xfrm>
        </p:spPr>
        <p:txBody>
          <a:bodyPr>
            <a:normAutofit/>
          </a:bodyPr>
          <a:lstStyle/>
          <a:p>
            <a:r>
              <a:rPr lang="en-US" sz="2400" smtClean="0"/>
              <a:t>Six </a:t>
            </a:r>
            <a:r>
              <a:rPr lang="en-US" sz="2400" dirty="0" smtClean="0"/>
              <a:t>flaps</a:t>
            </a:r>
          </a:p>
          <a:p>
            <a:endParaRPr lang="en-US" sz="2400" dirty="0"/>
          </a:p>
          <a:p>
            <a:r>
              <a:rPr lang="en-US" sz="2400" dirty="0" smtClean="0"/>
              <a:t>Name of region on top of flap</a:t>
            </a:r>
          </a:p>
          <a:p>
            <a:endParaRPr lang="en-US" sz="2400" dirty="0"/>
          </a:p>
          <a:p>
            <a:r>
              <a:rPr lang="en-US" sz="2400" dirty="0" smtClean="0"/>
              <a:t>Description underneath</a:t>
            </a:r>
          </a:p>
          <a:p>
            <a:endParaRPr lang="en-US" sz="2400" dirty="0"/>
          </a:p>
          <a:p>
            <a:r>
              <a:rPr lang="en-US" sz="2400" dirty="0" smtClean="0"/>
              <a:t>You come up with: an example city/state in each region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197811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reeworldmaps.net/united-states/united-states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0947" y="158618"/>
            <a:ext cx="10193110" cy="6496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53367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381001"/>
            <a:ext cx="10131425" cy="6045200"/>
          </a:xfrm>
        </p:spPr>
        <p:txBody>
          <a:bodyPr/>
          <a:lstStyle/>
          <a:p>
            <a:pPr lvl="0"/>
            <a:r>
              <a:rPr lang="en-US" sz="2800" dirty="0" smtClean="0"/>
              <a:t>For each region, we must consider what people will need in terms of:</a:t>
            </a:r>
          </a:p>
          <a:p>
            <a:pPr lvl="0"/>
            <a:endParaRPr lang="en-US" sz="2800" dirty="0"/>
          </a:p>
          <a:p>
            <a:pPr lvl="1"/>
            <a:r>
              <a:rPr lang="en-US" sz="2400" dirty="0" smtClean="0"/>
              <a:t>Food</a:t>
            </a:r>
            <a:endParaRPr lang="en-US" sz="2400" dirty="0"/>
          </a:p>
          <a:p>
            <a:pPr lvl="1"/>
            <a:r>
              <a:rPr lang="en-US" sz="2400" dirty="0"/>
              <a:t>Clothing</a:t>
            </a:r>
          </a:p>
          <a:p>
            <a:pPr lvl="1"/>
            <a:r>
              <a:rPr lang="en-US" sz="2400" dirty="0"/>
              <a:t>Shelter</a:t>
            </a:r>
          </a:p>
          <a:p>
            <a:endParaRPr lang="en-US" sz="2400" dirty="0" smtClean="0"/>
          </a:p>
          <a:p>
            <a:r>
              <a:rPr lang="en-US" sz="2400" dirty="0" smtClean="0"/>
              <a:t>Hint: Write this down on your paper!! We will all share with the class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713809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Sporcle.com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1813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What is one state from the Mountain region?</a:t>
            </a:r>
          </a:p>
          <a:p>
            <a:pPr lvl="0"/>
            <a:r>
              <a:rPr lang="en-US" sz="2400" dirty="0"/>
              <a:t>What region do we live in (NC)?</a:t>
            </a:r>
          </a:p>
          <a:p>
            <a:pPr lvl="0"/>
            <a:r>
              <a:rPr lang="en-US" sz="2400" dirty="0"/>
              <a:t>What is one state (and what region is it located in) that you would like to visit and why?</a:t>
            </a:r>
          </a:p>
          <a:p>
            <a:r>
              <a:rPr lang="en-US" sz="2400" dirty="0"/>
              <a:t>What are you confused about from today’s lesson, or what will you need help with to better understand?</a:t>
            </a:r>
          </a:p>
        </p:txBody>
      </p:sp>
    </p:spTree>
    <p:extLst>
      <p:ext uri="{BB962C8B-B14F-4D97-AF65-F5344CB8AC3E}">
        <p14:creationId xmlns:p14="http://schemas.microsoft.com/office/powerpoint/2010/main" xmlns="" val="124304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7</TotalTime>
  <Words>154</Words>
  <Application>Microsoft Office PowerPoint</Application>
  <PresentationFormat>Custom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Celestial</vt:lpstr>
      <vt:lpstr>Warm Up</vt:lpstr>
      <vt:lpstr>Slide 2</vt:lpstr>
      <vt:lpstr>Foldable</vt:lpstr>
      <vt:lpstr>Slide 4</vt:lpstr>
      <vt:lpstr>Slide 5</vt:lpstr>
      <vt:lpstr>Sporcle.com</vt:lpstr>
      <vt:lpstr>Exit Ticket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Mead, Kelly</dc:creator>
  <cp:lastModifiedBy>karal.edwards</cp:lastModifiedBy>
  <cp:revision>5</cp:revision>
  <dcterms:created xsi:type="dcterms:W3CDTF">2015-08-27T13:42:46Z</dcterms:created>
  <dcterms:modified xsi:type="dcterms:W3CDTF">2015-09-08T16:10:16Z</dcterms:modified>
</cp:coreProperties>
</file>