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5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2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9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8C26-39E5-497D-8ED0-F7A4277D8A8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3705D-1278-4018-BC06-DA2A3C2F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8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47394"/>
            <a:ext cx="10515600" cy="1325563"/>
          </a:xfrm>
        </p:spPr>
        <p:txBody>
          <a:bodyPr/>
          <a:lstStyle/>
          <a:p>
            <a:r>
              <a:rPr lang="en-US" dirty="0" smtClean="0"/>
              <a:t>French and Indian War Activity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" y="840243"/>
            <a:ext cx="5157787" cy="823912"/>
          </a:xfrm>
        </p:spPr>
        <p:txBody>
          <a:bodyPr/>
          <a:lstStyle/>
          <a:p>
            <a:r>
              <a:rPr lang="en-US" dirty="0" smtClean="0"/>
              <a:t>Option 1: Movie Poster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211" y="1287206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movie poster promoting the French and Indian War. </a:t>
            </a:r>
          </a:p>
          <a:p>
            <a:r>
              <a:rPr lang="en-US" dirty="0" smtClean="0"/>
              <a:t>Posters must include: a tagline, and an image, a brief description of the war (including a reason the war broke out, a prominent player in the war, and at least one effect on the colonies and Britain after the war)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40243"/>
            <a:ext cx="5183188" cy="823912"/>
          </a:xfrm>
        </p:spPr>
        <p:txBody>
          <a:bodyPr/>
          <a:lstStyle/>
          <a:p>
            <a:r>
              <a:rPr lang="en-US" dirty="0" smtClean="0"/>
              <a:t>Option 2: Book Jacket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7016" y="1287206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book jacket promoting a book about the French and Indian War. Book jackets must include: an appropriate title and image, a description (on the back) that includes a reason the war broke out, a prominent player in the war and at least 1 effect on the colonies and Britain after the war.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1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French and Indian War Activity 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and Indian War Activity Options</dc:title>
  <dc:creator>Edwards, Kara L.</dc:creator>
  <cp:lastModifiedBy>Edwards, Kara L.</cp:lastModifiedBy>
  <cp:revision>1</cp:revision>
  <dcterms:created xsi:type="dcterms:W3CDTF">2015-11-20T15:10:37Z</dcterms:created>
  <dcterms:modified xsi:type="dcterms:W3CDTF">2015-11-20T15:10:53Z</dcterms:modified>
</cp:coreProperties>
</file>