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Federalists and Democratic-Republicans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 &amp; Jefferson: Rivals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9569" y="0"/>
            <a:ext cx="3474720" cy="807720"/>
          </a:xfrm>
        </p:spPr>
        <p:txBody>
          <a:bodyPr/>
          <a:lstStyle/>
          <a:p>
            <a:r>
              <a:rPr lang="en-US" dirty="0" smtClean="0"/>
              <a:t>Hamilton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Born in West Indies, works his way up in the govt.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21663" y="0"/>
            <a:ext cx="3474720" cy="813171"/>
          </a:xfrm>
        </p:spPr>
        <p:txBody>
          <a:bodyPr/>
          <a:lstStyle/>
          <a:p>
            <a:r>
              <a:rPr lang="en-US" dirty="0" smtClean="0"/>
              <a:t>Jefferson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Very gifted student</a:t>
            </a:r>
          </a:p>
          <a:p>
            <a:r>
              <a:rPr lang="en-US" sz="2800" dirty="0" smtClean="0"/>
              <a:t>Wealthy farming family, becomes a tobacco farmer</a:t>
            </a:r>
          </a:p>
          <a:p>
            <a:r>
              <a:rPr lang="en-US" sz="2800" dirty="0" smtClean="0"/>
              <a:t>Wrote Declaration of Independence</a:t>
            </a:r>
          </a:p>
          <a:p>
            <a:pPr lvl="1"/>
            <a:r>
              <a:rPr lang="en-US" sz="2400" dirty="0" smtClean="0"/>
              <a:t>Better w/ writing than speaking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4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the Public Debt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712" y="194423"/>
            <a:ext cx="3474720" cy="807720"/>
          </a:xfrm>
        </p:spPr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8596" y="1263278"/>
            <a:ext cx="4269865" cy="51520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Assumption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National government takes on the debt </a:t>
            </a:r>
            <a:r>
              <a:rPr lang="en-US" sz="2400" dirty="0" smtClean="0"/>
              <a:t>the states gathered during the Revolutionary War</a:t>
            </a:r>
          </a:p>
          <a:p>
            <a:r>
              <a:rPr lang="en-US" sz="2800" dirty="0" smtClean="0"/>
              <a:t>Want to pay off debts quickly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Increase taxes </a:t>
            </a:r>
            <a:r>
              <a:rPr lang="en-US" sz="2800" dirty="0" smtClean="0"/>
              <a:t>(imports; excise taxes)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20751"/>
            <a:ext cx="3474720" cy="813171"/>
          </a:xfrm>
        </p:spPr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2" y="1023586"/>
            <a:ext cx="4257423" cy="539172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Nervous about </a:t>
            </a:r>
            <a:r>
              <a:rPr lang="en-US" sz="3200" dirty="0" smtClean="0"/>
              <a:t>the national govt. assuming debt with assumption and </a:t>
            </a:r>
            <a:r>
              <a:rPr lang="en-US" sz="3200" dirty="0" smtClean="0">
                <a:solidFill>
                  <a:srgbClr val="FF0000"/>
                </a:solidFill>
              </a:rPr>
              <a:t>too much </a:t>
            </a:r>
            <a:r>
              <a:rPr lang="en-US" sz="3200" dirty="0" err="1" smtClean="0">
                <a:solidFill>
                  <a:srgbClr val="FF0000"/>
                </a:solidFill>
              </a:rPr>
              <a:t>govt</a:t>
            </a:r>
            <a:r>
              <a:rPr lang="en-US" sz="3200" dirty="0" smtClean="0">
                <a:solidFill>
                  <a:srgbClr val="FF0000"/>
                </a:solidFill>
              </a:rPr>
              <a:t> spending</a:t>
            </a:r>
          </a:p>
          <a:p>
            <a:r>
              <a:rPr lang="en-US" sz="3200" dirty="0" smtClean="0"/>
              <a:t>Repeal taxes for now—if we have a war, we will have a fresh start to come up w/ a tax plan</a:t>
            </a:r>
          </a:p>
        </p:txBody>
      </p:sp>
    </p:spTree>
    <p:extLst>
      <p:ext uri="{BB962C8B-B14F-4D97-AF65-F5344CB8AC3E}">
        <p14:creationId xmlns:p14="http://schemas.microsoft.com/office/powerpoint/2010/main" val="28875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with France &amp; GB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210415"/>
            <a:ext cx="3474720" cy="807720"/>
          </a:xfrm>
        </p:spPr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Wants us to be like </a:t>
            </a:r>
            <a:r>
              <a:rPr lang="en-US" sz="2800" dirty="0" smtClean="0">
                <a:solidFill>
                  <a:srgbClr val="FF0000"/>
                </a:solidFill>
              </a:rPr>
              <a:t>Great Britain </a:t>
            </a:r>
            <a:r>
              <a:rPr lang="en-US" sz="2800" dirty="0" smtClean="0"/>
              <a:t>eventually—use them as a model</a:t>
            </a:r>
          </a:p>
          <a:p>
            <a:r>
              <a:rPr lang="en-US" sz="2800" dirty="0" smtClean="0"/>
              <a:t>Shies away from France once their Revolution turns violent/bloody</a:t>
            </a:r>
          </a:p>
          <a:p>
            <a:r>
              <a:rPr lang="en-US" sz="2800" dirty="0" smtClean="0"/>
              <a:t>Proposed import duties designed to make us dependent on GB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9909" y="210415"/>
            <a:ext cx="3474720" cy="813171"/>
          </a:xfrm>
        </p:spPr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996166" cy="478917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Support French </a:t>
            </a:r>
            <a:r>
              <a:rPr lang="en-US" sz="2800" dirty="0" smtClean="0"/>
              <a:t>-Felt </a:t>
            </a:r>
            <a:r>
              <a:rPr lang="en-US" sz="2800" dirty="0" smtClean="0"/>
              <a:t>sense of loyalty during their revolution—they were our allies during our Revolutionary War </a:t>
            </a:r>
          </a:p>
          <a:p>
            <a:r>
              <a:rPr lang="en-US" sz="2800" dirty="0" smtClean="0"/>
              <a:t>Did not approve of import duties meant to make US dependent on GB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62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Bank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2141" y="210415"/>
            <a:ext cx="3474720" cy="807720"/>
          </a:xfrm>
        </p:spPr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0540" y="1292307"/>
            <a:ext cx="4114945" cy="52681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Loose interpretation of Const.</a:t>
            </a:r>
          </a:p>
          <a:p>
            <a:r>
              <a:rPr lang="en-US" sz="2800" dirty="0" smtClean="0"/>
              <a:t>Money is property of the US; Congress is authorized to regulate US property</a:t>
            </a:r>
          </a:p>
          <a:p>
            <a:r>
              <a:rPr lang="en-US" sz="2800" dirty="0" smtClean="0"/>
              <a:t>Help w/ collecting taxes; give loans to business people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Bank </a:t>
            </a:r>
            <a:r>
              <a:rPr lang="en-US" sz="2800" dirty="0" smtClean="0">
                <a:solidFill>
                  <a:srgbClr val="FF0000"/>
                </a:solidFill>
              </a:rPr>
              <a:t>passes </a:t>
            </a:r>
            <a:r>
              <a:rPr lang="en-US" sz="2800" dirty="0" smtClean="0"/>
              <a:t>—</a:t>
            </a:r>
            <a:r>
              <a:rPr lang="en-US" sz="2800" dirty="0" smtClean="0"/>
              <a:t>capital is moved to DC in exchange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10143" y="210415"/>
            <a:ext cx="3474720" cy="813171"/>
          </a:xfrm>
        </p:spPr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123837"/>
            <a:ext cx="4039708" cy="4830459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Strict interpretation of </a:t>
            </a:r>
            <a:r>
              <a:rPr lang="en-US" sz="2800" dirty="0" smtClean="0">
                <a:solidFill>
                  <a:srgbClr val="FF0000"/>
                </a:solidFill>
              </a:rPr>
              <a:t>Constitution—it DOES NOT say we can have a bank in Const.</a:t>
            </a:r>
          </a:p>
          <a:p>
            <a:r>
              <a:rPr lang="en-US" sz="2800" dirty="0" smtClean="0"/>
              <a:t>Const. does say power not specified in Const. belongs to states—we can have state run banks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85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&amp; Agriculture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2071" y="428500"/>
            <a:ext cx="3474720" cy="807720"/>
          </a:xfrm>
        </p:spPr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2071" y="1698171"/>
            <a:ext cx="3570561" cy="4270639"/>
          </a:xfrm>
        </p:spPr>
        <p:txBody>
          <a:bodyPr>
            <a:noAutofit/>
          </a:bodyPr>
          <a:lstStyle/>
          <a:p>
            <a:r>
              <a:rPr lang="en-US" sz="2800" dirty="0" smtClean="0"/>
              <a:t>Wants the US economy to move away from agriculture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Focus more on trading, businesses and manufacturing</a:t>
            </a:r>
          </a:p>
          <a:p>
            <a:r>
              <a:rPr lang="en-US" sz="2800" dirty="0" smtClean="0"/>
              <a:t>Wants more educated and wealthy people in charge of </a:t>
            </a:r>
            <a:r>
              <a:rPr lang="en-US" sz="2800" dirty="0" err="1" smtClean="0"/>
              <a:t>govt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303738"/>
            <a:ext cx="3474720" cy="813171"/>
          </a:xfrm>
        </p:spPr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2" y="1436914"/>
            <a:ext cx="3778451" cy="451738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Believe in agricultural economy</a:t>
            </a:r>
          </a:p>
          <a:p>
            <a:r>
              <a:rPr lang="en-US" sz="2800" dirty="0" smtClean="0"/>
              <a:t>Want farmers and the common people to be involved in the </a:t>
            </a:r>
            <a:r>
              <a:rPr lang="en-US" sz="2800" dirty="0" err="1" smtClean="0"/>
              <a:t>govt</a:t>
            </a:r>
            <a:endParaRPr lang="en-US" sz="2800" dirty="0" smtClean="0"/>
          </a:p>
          <a:p>
            <a:r>
              <a:rPr lang="en-US" sz="2800" dirty="0" smtClean="0"/>
              <a:t>Opposed measures designed to encourage growth of business (bank)</a:t>
            </a:r>
          </a:p>
        </p:txBody>
      </p:sp>
    </p:spTree>
    <p:extLst>
      <p:ext uri="{BB962C8B-B14F-4D97-AF65-F5344CB8AC3E}">
        <p14:creationId xmlns:p14="http://schemas.microsoft.com/office/powerpoint/2010/main" val="14198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Jay’s Treaty: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Agreement w/ US &amp; GB. GB promises to leave NW forts and stop impressing US boats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Strategy to avoid war w/ GB</a:t>
            </a:r>
          </a:p>
          <a:p>
            <a:r>
              <a:rPr lang="en-US" sz="3200" dirty="0" smtClean="0"/>
              <a:t>Strengthened economic ties w/ GB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Felt the treaty disregards previous agreements w/ France</a:t>
            </a:r>
          </a:p>
          <a:p>
            <a:r>
              <a:rPr lang="en-US" sz="3200" dirty="0" smtClean="0"/>
              <a:t>Tilts US closer to GB, which they do not like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6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67244"/>
            <a:ext cx="3474720" cy="807720"/>
          </a:xfrm>
        </p:spPr>
        <p:txBody>
          <a:bodyPr/>
          <a:lstStyle/>
          <a:p>
            <a:r>
              <a:rPr lang="en-US" dirty="0" smtClean="0"/>
              <a:t>Feds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4367" y="1123836"/>
            <a:ext cx="3474720" cy="529147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Wrote, passed, and enforced Acts</a:t>
            </a:r>
          </a:p>
          <a:p>
            <a:r>
              <a:rPr lang="en-US" sz="2800" dirty="0" smtClean="0"/>
              <a:t>Put newspaper editors on trial for statements they made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13870" y="7586"/>
            <a:ext cx="3474720" cy="813171"/>
          </a:xfrm>
        </p:spPr>
        <p:txBody>
          <a:bodyPr/>
          <a:lstStyle/>
          <a:p>
            <a:r>
              <a:rPr lang="en-US" dirty="0" smtClean="0"/>
              <a:t>D-R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3053" y="835807"/>
            <a:ext cx="3865537" cy="581173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Fought against </a:t>
            </a:r>
            <a:r>
              <a:rPr lang="en-US" sz="2400" dirty="0" smtClean="0">
                <a:solidFill>
                  <a:srgbClr val="FF0000"/>
                </a:solidFill>
              </a:rPr>
              <a:t>them </a:t>
            </a:r>
            <a:r>
              <a:rPr lang="en-US" sz="2400" dirty="0" smtClean="0"/>
              <a:t>-</a:t>
            </a:r>
            <a:r>
              <a:rPr lang="en-US" sz="2400" dirty="0" smtClean="0"/>
              <a:t>believed they were unconstitutional (freedom of press, speech)</a:t>
            </a:r>
          </a:p>
          <a:p>
            <a:r>
              <a:rPr lang="en-US" sz="2400" dirty="0" smtClean="0"/>
              <a:t>Believed Feds were trying to ruin the D-R party</a:t>
            </a:r>
          </a:p>
          <a:p>
            <a:endParaRPr lang="en-US" sz="2400" dirty="0"/>
          </a:p>
          <a:p>
            <a:r>
              <a:rPr lang="en-US" sz="2400" b="1" dirty="0" smtClean="0"/>
              <a:t>VA and KY Resolutions</a:t>
            </a:r>
            <a:r>
              <a:rPr lang="en-US" sz="2400" dirty="0" smtClean="0"/>
              <a:t>: statements written by D-R leaders in VA and KY declaring the Alien/Sedition Acts unconstitutional and stating they were therefore null (would not follow)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6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422</TotalTime>
  <Words>434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Federalists and Democratic-Republicans</vt:lpstr>
      <vt:lpstr>Hamilton &amp; Jefferson: Rivals</vt:lpstr>
      <vt:lpstr>Funding the Public Debt</vt:lpstr>
      <vt:lpstr>Relations with France &amp; GB</vt:lpstr>
      <vt:lpstr>National Bank</vt:lpstr>
      <vt:lpstr>Manufacturing &amp; Agriculture</vt:lpstr>
      <vt:lpstr>Jay’s Treaty:  Agreement w/ US &amp; GB. GB promises to leave NW forts and stop impressing US boats</vt:lpstr>
      <vt:lpstr>Alien and Sedition Acts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Federalists and Democratic-Republicans</dc:title>
  <dc:creator>Mead, Kelly</dc:creator>
  <cp:lastModifiedBy>Edwards, Kara L.</cp:lastModifiedBy>
  <cp:revision>14</cp:revision>
  <dcterms:created xsi:type="dcterms:W3CDTF">2016-01-29T13:30:50Z</dcterms:created>
  <dcterms:modified xsi:type="dcterms:W3CDTF">2016-02-02T18:06:12Z</dcterms:modified>
</cp:coreProperties>
</file>