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C2BAFB-029D-44A2-B624-6B9A094A19E3}"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C2BAFB-029D-44A2-B624-6B9A094A19E3}"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C2BAFB-029D-44A2-B624-6B9A094A19E3}"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C2BAFB-029D-44A2-B624-6B9A094A19E3}"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C2BAFB-029D-44A2-B624-6B9A094A19E3}"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C2BAFB-029D-44A2-B624-6B9A094A19E3}" type="datetimeFigureOut">
              <a:rPr lang="en-US" smtClean="0"/>
              <a:pPr/>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C2BAFB-029D-44A2-B624-6B9A094A19E3}" type="datetimeFigureOut">
              <a:rPr lang="en-US" smtClean="0"/>
              <a:pPr/>
              <a:t>4/6/2016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C2BAFB-029D-44A2-B624-6B9A094A19E3}" type="datetimeFigureOut">
              <a:rPr lang="en-US" smtClean="0"/>
              <a:pPr/>
              <a:t>4/6/2016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2BAFB-029D-44A2-B624-6B9A094A19E3}" type="datetimeFigureOut">
              <a:rPr lang="en-US" smtClean="0"/>
              <a:pPr/>
              <a:t>4/6/2016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C2BAFB-029D-44A2-B624-6B9A094A19E3}" type="datetimeFigureOut">
              <a:rPr lang="en-US" smtClean="0"/>
              <a:pPr/>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C2BAFB-029D-44A2-B624-6B9A094A19E3}" type="datetimeFigureOut">
              <a:rPr lang="en-US" smtClean="0"/>
              <a:pPr/>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5CA1A-561E-4732-9778-1164C7CAF4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C2BAFB-029D-44A2-B624-6B9A094A19E3}" type="datetimeFigureOut">
              <a:rPr lang="en-US" smtClean="0"/>
              <a:pPr/>
              <a:t>4/6/2016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5CA1A-561E-4732-9778-1164C7CAF4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Missouri Compromise</a:t>
            </a:r>
            <a:endParaRPr lang="en-US"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US" dirty="0" smtClean="0"/>
              <a:t>Year: 1820</a:t>
            </a:r>
          </a:p>
          <a:p>
            <a:r>
              <a:rPr lang="en-US" dirty="0" smtClean="0"/>
              <a:t>What happened </a:t>
            </a:r>
          </a:p>
          <a:p>
            <a:pPr lvl="1"/>
            <a:r>
              <a:rPr lang="en-US" dirty="0" smtClean="0"/>
              <a:t>Missouri wanted to be a slave state-but they were denied at first because they had slaves.</a:t>
            </a:r>
          </a:p>
          <a:p>
            <a:pPr lvl="1"/>
            <a:r>
              <a:rPr lang="en-US" dirty="0" smtClean="0"/>
              <a:t>The compromise: </a:t>
            </a:r>
          </a:p>
          <a:p>
            <a:pPr lvl="2"/>
            <a:r>
              <a:rPr lang="en-US" dirty="0" smtClean="0"/>
              <a:t>Missouri would be admitted as a slave state</a:t>
            </a:r>
          </a:p>
          <a:p>
            <a:pPr lvl="2"/>
            <a:r>
              <a:rPr lang="en-US" dirty="0" smtClean="0"/>
              <a:t>Maine would be admitted as a free state</a:t>
            </a:r>
          </a:p>
          <a:p>
            <a:pPr lvl="2"/>
            <a:r>
              <a:rPr lang="en-US" dirty="0" smtClean="0"/>
              <a:t>The rest of the land would be divided at the 36</a:t>
            </a:r>
            <a:r>
              <a:rPr lang="en-US" baseline="30000" dirty="0" smtClean="0"/>
              <a:t>0</a:t>
            </a:r>
            <a:r>
              <a:rPr lang="en-US" dirty="0" smtClean="0"/>
              <a:t>30’ line of latitude</a:t>
            </a:r>
          </a:p>
          <a:p>
            <a:pPr lvl="3"/>
            <a:r>
              <a:rPr lang="en-US" dirty="0" smtClean="0"/>
              <a:t>Everything north of that line would be free</a:t>
            </a:r>
          </a:p>
          <a:p>
            <a:pPr lvl="3"/>
            <a:r>
              <a:rPr lang="en-US" dirty="0" smtClean="0"/>
              <a:t>Everything south would be slave</a:t>
            </a:r>
          </a:p>
          <a:p>
            <a:pPr lvl="1"/>
            <a:r>
              <a:rPr lang="en-US" dirty="0" smtClean="0"/>
              <a:t>Only dealt with: the LOUISIANA PURCHASE territory!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Lincoln-Douglas Debates</a:t>
            </a:r>
            <a:endParaRPr lang="en-US"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r>
              <a:rPr lang="en-US" dirty="0" smtClean="0"/>
              <a:t>Year: 1858</a:t>
            </a:r>
          </a:p>
          <a:p>
            <a:r>
              <a:rPr lang="en-US" dirty="0" smtClean="0"/>
              <a:t>What was it: Lincoln challenges Douglas to a series of debates for the Illinois senator race.  They talk about many issues- the most important is slavery.  Their ideas are later talked about when both men run for president in 1860.  Douglas wins the Senator race, but loses the presidential race.</a:t>
            </a:r>
          </a:p>
          <a:p>
            <a:r>
              <a:rPr lang="en-US" dirty="0" smtClean="0"/>
              <a:t>What was the Freeport Doctrine: when in Freeport, Illinois, Stephen Douglas says he supports popular sovereignty.  This is VERY important because when he runs for president in 1860, that belief of Douglas splits the Democratic Party 3 ways (1 part that supports popular sovereignty, 1 part supports abolition, and 1 part supports slavery) and allows Lincoln to win the presidency with all of the Republican support.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Election of Lincoln</a:t>
            </a:r>
            <a:endParaRPr lang="en-US"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en-US" dirty="0" smtClean="0"/>
              <a:t>Year: 1860</a:t>
            </a:r>
          </a:p>
          <a:p>
            <a:r>
              <a:rPr lang="en-US" dirty="0" smtClean="0"/>
              <a:t>What happened: With the democratic party split 3 ways due to their different ideas about slavery, Lincoln wins the Election of 1860 with all of the Republican support.  </a:t>
            </a:r>
          </a:p>
          <a:p>
            <a:pPr lvl="1"/>
            <a:r>
              <a:rPr lang="en-US" dirty="0" smtClean="0"/>
              <a:t>Remember: Republicans ONLY support an end to slavery in the territories, not complete abolition</a:t>
            </a:r>
          </a:p>
          <a:p>
            <a:pPr lvl="1"/>
            <a:r>
              <a:rPr lang="en-US" dirty="0" smtClean="0"/>
              <a:t>BUT- many states fear that slavery will soon be outlawed. </a:t>
            </a:r>
          </a:p>
          <a:p>
            <a:pPr lvl="1"/>
            <a:r>
              <a:rPr lang="en-US" dirty="0" smtClean="0"/>
              <a:t>As soon as Lincoln is announced having won the election, South Carolina secedes.</a:t>
            </a:r>
          </a:p>
          <a:p>
            <a:pPr lvl="1"/>
            <a:r>
              <a:rPr lang="en-US" dirty="0" smtClean="0"/>
              <a:t>5 other states follow: Georgia, Mississippi, Alabama, Florida, and Texas. </a:t>
            </a:r>
          </a:p>
          <a:p>
            <a:pPr lvl="1"/>
            <a:r>
              <a:rPr lang="en-US" dirty="0" smtClean="0"/>
              <a:t>The form the Confederate States of America and name Jefferson Davis their president.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(Individual or Partner)</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Using the events in your notes, create a timeline of the events leading to the Civil War.</a:t>
            </a:r>
          </a:p>
          <a:p>
            <a:r>
              <a:rPr lang="en-US" dirty="0" smtClean="0"/>
              <a:t>You should have a 2-3 </a:t>
            </a:r>
            <a:r>
              <a:rPr lang="en-US" dirty="0"/>
              <a:t>sentence description of the </a:t>
            </a:r>
            <a:r>
              <a:rPr lang="en-US" dirty="0" smtClean="0"/>
              <a:t>events, including </a:t>
            </a:r>
            <a:r>
              <a:rPr lang="en-US" dirty="0"/>
              <a:t>how it led to the </a:t>
            </a:r>
            <a:r>
              <a:rPr lang="en-US" dirty="0" smtClean="0"/>
              <a:t>Civil War. Include </a:t>
            </a:r>
            <a:r>
              <a:rPr lang="en-US" dirty="0"/>
              <a:t>a picture for each </a:t>
            </a:r>
            <a:r>
              <a:rPr lang="en-US" dirty="0" smtClean="0"/>
              <a:t>event. </a:t>
            </a:r>
          </a:p>
          <a:p>
            <a:r>
              <a:rPr lang="en-US" dirty="0" smtClean="0"/>
              <a:t>On the back, choose </a:t>
            </a:r>
            <a:r>
              <a:rPr lang="en-US" dirty="0"/>
              <a:t>the 3 events </a:t>
            </a:r>
            <a:r>
              <a:rPr lang="en-US" dirty="0" smtClean="0"/>
              <a:t>that you believe </a:t>
            </a:r>
            <a:r>
              <a:rPr lang="en-US" dirty="0"/>
              <a:t>to be the most influential </a:t>
            </a:r>
            <a:r>
              <a:rPr lang="en-US" dirty="0" smtClean="0"/>
              <a:t>cause of the Civil War. Write </a:t>
            </a:r>
            <a:r>
              <a:rPr lang="en-US" dirty="0"/>
              <a:t>a paragraph </a:t>
            </a:r>
            <a:r>
              <a:rPr lang="en-US" dirty="0" smtClean="0"/>
              <a:t>on why you think this.</a:t>
            </a:r>
            <a:r>
              <a:rPr lang="en-US" dirty="0"/>
              <a:t> </a:t>
            </a:r>
          </a:p>
        </p:txBody>
      </p:sp>
    </p:spTree>
    <p:extLst>
      <p:ext uri="{BB962C8B-B14F-4D97-AF65-F5344CB8AC3E}">
        <p14:creationId xmlns:p14="http://schemas.microsoft.com/office/powerpoint/2010/main" val="1625405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Primary Source Analysis</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rPr>
              <a:t>You are only required to answer the following questions: 3, 5, 6, 7, 10</a:t>
            </a:r>
          </a:p>
          <a:p>
            <a:pPr lvl="1"/>
            <a:r>
              <a:rPr lang="en-US" dirty="0" smtClean="0">
                <a:solidFill>
                  <a:schemeClr val="bg1"/>
                </a:solidFill>
              </a:rPr>
              <a:t>Answer to 5c can be found on the next page (look for information on John Calhoun) </a:t>
            </a:r>
          </a:p>
          <a:p>
            <a:r>
              <a:rPr lang="en-US" dirty="0" smtClean="0">
                <a:solidFill>
                  <a:schemeClr val="bg1"/>
                </a:solidFill>
              </a:rPr>
              <a:t>#8 is </a:t>
            </a:r>
            <a:r>
              <a:rPr lang="en-US" smtClean="0">
                <a:solidFill>
                  <a:schemeClr val="bg1"/>
                </a:solidFill>
              </a:rPr>
              <a:t>extra credit</a:t>
            </a:r>
          </a:p>
          <a:p>
            <a:pPr marL="0" indent="0">
              <a:buNone/>
            </a:pPr>
            <a:endParaRPr lang="en-US" dirty="0">
              <a:solidFill>
                <a:schemeClr val="bg1"/>
              </a:solidFill>
            </a:endParaRPr>
          </a:p>
          <a:p>
            <a:r>
              <a:rPr lang="en-US" dirty="0" smtClean="0">
                <a:solidFill>
                  <a:schemeClr val="bg1"/>
                </a:solidFill>
              </a:rPr>
              <a:t>Each person should turn in their own answers. </a:t>
            </a:r>
          </a:p>
          <a:p>
            <a:endParaRPr lang="en-US" dirty="0">
              <a:solidFill>
                <a:schemeClr val="bg1"/>
              </a:solidFill>
            </a:endParaRPr>
          </a:p>
          <a:p>
            <a:r>
              <a:rPr lang="en-US" dirty="0" smtClean="0">
                <a:solidFill>
                  <a:schemeClr val="bg1"/>
                </a:solidFill>
              </a:rPr>
              <a:t>This is due by the end of the block!</a:t>
            </a:r>
          </a:p>
        </p:txBody>
      </p:sp>
    </p:spTree>
    <p:extLst>
      <p:ext uri="{BB962C8B-B14F-4D97-AF65-F5344CB8AC3E}">
        <p14:creationId xmlns:p14="http://schemas.microsoft.com/office/powerpoint/2010/main" val="4292075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Publishing of </a:t>
            </a:r>
            <a:r>
              <a:rPr lang="en-US" i="1" dirty="0" smtClean="0"/>
              <a:t>The Liberator</a:t>
            </a:r>
            <a:endParaRPr lang="en-US"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lstStyle/>
          <a:p>
            <a:r>
              <a:rPr lang="en-US" dirty="0" smtClean="0"/>
              <a:t>Year: 1831</a:t>
            </a:r>
          </a:p>
          <a:p>
            <a:r>
              <a:rPr lang="en-US" dirty="0" smtClean="0"/>
              <a:t>What was it: </a:t>
            </a:r>
          </a:p>
          <a:p>
            <a:pPr lvl="1"/>
            <a:r>
              <a:rPr lang="en-US" dirty="0" smtClean="0"/>
              <a:t>An abolitionist newspaper that: spread the word about the atrocities surrounding slavery.  As time went on, it gained more and more popularity and argued for the immediate emancipation of slaves. </a:t>
            </a:r>
          </a:p>
          <a:p>
            <a:pPr lvl="1"/>
            <a:endParaRPr lang="en-US" dirty="0" smtClean="0"/>
          </a:p>
          <a:p>
            <a:r>
              <a:rPr lang="en-US" dirty="0" smtClean="0"/>
              <a:t>Published by: William Lloyd Garrison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Nat Turner’s Rebellion</a:t>
            </a:r>
            <a:endParaRPr lang="en-US"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dirty="0" smtClean="0"/>
              <a:t>Year: 1831</a:t>
            </a:r>
          </a:p>
          <a:p>
            <a:r>
              <a:rPr lang="en-US" dirty="0" smtClean="0"/>
              <a:t>What happened</a:t>
            </a:r>
          </a:p>
          <a:p>
            <a:pPr lvl="1"/>
            <a:r>
              <a:rPr lang="en-US" dirty="0" smtClean="0"/>
              <a:t>Nat Turner was considered to be a “man of destiny”</a:t>
            </a:r>
          </a:p>
          <a:p>
            <a:pPr lvl="1"/>
            <a:r>
              <a:rPr lang="en-US" dirty="0" smtClean="0"/>
              <a:t>Saw signs from God where he believed it was his calling to end slavery.</a:t>
            </a:r>
          </a:p>
          <a:p>
            <a:pPr lvl="1"/>
            <a:r>
              <a:rPr lang="en-US" dirty="0" smtClean="0"/>
              <a:t>Rebellion: he led a group of over 40 slaves that ended up killing about 60 whites.  Turner was later arrested and executed.  </a:t>
            </a:r>
          </a:p>
          <a:p>
            <a:pPr lvl="1"/>
            <a:r>
              <a:rPr lang="en-US" dirty="0" smtClean="0"/>
              <a:t>It led to a fear of free African Americans- Turner’s Rebellion made some southerners view African Americans as savage murderers.  Many slave owners now forbid their slaves from visiting other plantations and going to their own churches. </a:t>
            </a:r>
          </a:p>
          <a:p>
            <a:pPr lv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Compromise of 1850</a:t>
            </a:r>
            <a:endParaRPr lang="en-US"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r>
              <a:rPr lang="en-US" dirty="0" smtClean="0"/>
              <a:t>Year: 1850</a:t>
            </a:r>
          </a:p>
          <a:p>
            <a:r>
              <a:rPr lang="en-US" dirty="0" smtClean="0"/>
              <a:t>What land did this cover: the Mexican Cession territory (what we got from the Mexican War) </a:t>
            </a:r>
          </a:p>
          <a:p>
            <a:r>
              <a:rPr lang="en-US" dirty="0" smtClean="0"/>
              <a:t>What are the 4 parts:</a:t>
            </a:r>
          </a:p>
          <a:p>
            <a:pPr lvl="1"/>
            <a:r>
              <a:rPr lang="en-US" dirty="0" smtClean="0"/>
              <a:t>California would be a free state (north is happy)</a:t>
            </a:r>
          </a:p>
          <a:p>
            <a:pPr lvl="1"/>
            <a:r>
              <a:rPr lang="en-US" dirty="0" smtClean="0"/>
              <a:t>The rest of the territory would be divided into the Utah and New Mexican territories- each would have popular sovereignty (the people would get to vote and decide on slavery)</a:t>
            </a:r>
          </a:p>
          <a:p>
            <a:pPr lvl="1"/>
            <a:r>
              <a:rPr lang="en-US" dirty="0" smtClean="0"/>
              <a:t>The slave trade was banned in Washington D.C. (north is happy)</a:t>
            </a:r>
          </a:p>
          <a:p>
            <a:pPr lvl="1"/>
            <a:r>
              <a:rPr lang="en-US" dirty="0" smtClean="0"/>
              <a:t>***MOST CONTROVERSIAL PART- a stronger fugitive slave law- said that if a northern suspected an African American was a runaway slave and they did not turn them in, they also could be jailed!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i="1" dirty="0" smtClean="0"/>
              <a:t>Uncle Tom’s Cabin</a:t>
            </a:r>
            <a:endParaRPr lang="en-US" i="1"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a:bodyPr>
          <a:lstStyle/>
          <a:p>
            <a:r>
              <a:rPr lang="en-US" dirty="0" smtClean="0"/>
              <a:t>Year: 1852</a:t>
            </a:r>
          </a:p>
          <a:p>
            <a:r>
              <a:rPr lang="en-US" dirty="0" smtClean="0"/>
              <a:t>What was it: a historical fiction book that detailed the atrocities of slavery based on a family led by “Uncle Tom.” Written after the Fugitive Slave Law was passed- tried to make slavery into a moral issue.  </a:t>
            </a:r>
          </a:p>
          <a:p>
            <a:r>
              <a:rPr lang="en-US" dirty="0" smtClean="0"/>
              <a:t>Written by: Harriet Beecher Stowe- nicknamed by Lincoln “Little lady who started the great, big war”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Kansas-Nebraska Act</a:t>
            </a:r>
            <a:endParaRPr lang="en-US"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dirty="0" smtClean="0"/>
              <a:t>Year: 1854</a:t>
            </a:r>
          </a:p>
          <a:p>
            <a:r>
              <a:rPr lang="en-US" dirty="0" smtClean="0"/>
              <a:t>What was it: Stephen Douglas wanted more people to move to the west.  Since the land was perfect for farming, he proposed allowing the residents who lived in these territories to have the ability to vote on whether or not these areas would have slaves (popular sovereignty). </a:t>
            </a:r>
          </a:p>
          <a:p>
            <a:pPr lvl="1"/>
            <a:r>
              <a:rPr lang="en-US" dirty="0" smtClean="0"/>
              <a:t>Made the Missouri Compromise: void (remember, under that compromise, both of these territories, given their location, should be free)</a:t>
            </a:r>
          </a:p>
          <a:p>
            <a:pPr lvl="1"/>
            <a:r>
              <a:rPr lang="en-US" dirty="0" smtClean="0"/>
              <a:t>Led to the creation of the Republican Party- a political party committed to ending the spread of slavery in the new territories. </a:t>
            </a:r>
          </a:p>
          <a:p>
            <a:pPr lvl="1">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Bleeding Kansas</a:t>
            </a:r>
            <a:endParaRPr lang="en-US"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dirty="0" smtClean="0"/>
              <a:t>Year: 1856</a:t>
            </a:r>
          </a:p>
          <a:p>
            <a:r>
              <a:rPr lang="en-US" dirty="0" smtClean="0"/>
              <a:t>What was it: the first continued bloodshed/fighting over the issue of slavery.  Once it was all over, over 200 people died and millions of damage to property was done. </a:t>
            </a:r>
          </a:p>
          <a:p>
            <a:pPr>
              <a:buNone/>
            </a:pPr>
            <a:endParaRPr lang="en-US" dirty="0" smtClean="0"/>
          </a:p>
          <a:p>
            <a:pPr lvl="1"/>
            <a:r>
              <a:rPr lang="en-US" dirty="0" smtClean="0"/>
              <a:t>Pottawatomie Massacre: started “Bleeding Kansas”- here pro-slavery settlers are murdered by abolitionists. </a:t>
            </a:r>
            <a:endParaRPr lang="en-US" dirty="0"/>
          </a:p>
          <a:p>
            <a:pPr lvl="1"/>
            <a:endParaRPr lang="en-US" dirty="0"/>
          </a:p>
          <a:p>
            <a:pPr lvl="1"/>
            <a:endParaRPr lang="en-US" dirty="0" smtClean="0"/>
          </a:p>
          <a:p>
            <a:r>
              <a:rPr lang="en-US" dirty="0" smtClean="0"/>
              <a:t>Who started it: John Brown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i="1" dirty="0" err="1" smtClean="0"/>
              <a:t>Dred</a:t>
            </a:r>
            <a:r>
              <a:rPr lang="en-US" i="1" dirty="0" smtClean="0"/>
              <a:t> Scott v. </a:t>
            </a:r>
            <a:r>
              <a:rPr lang="en-US" i="1" dirty="0" err="1" smtClean="0"/>
              <a:t>Sandford</a:t>
            </a:r>
            <a:endParaRPr lang="en-US" i="1"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dirty="0" smtClean="0"/>
              <a:t>Year: 1857</a:t>
            </a:r>
          </a:p>
          <a:p>
            <a:r>
              <a:rPr lang="en-US" dirty="0" smtClean="0"/>
              <a:t>What was it: </a:t>
            </a:r>
            <a:r>
              <a:rPr lang="en-US" dirty="0" err="1" smtClean="0"/>
              <a:t>Dred</a:t>
            </a:r>
            <a:r>
              <a:rPr lang="en-US" dirty="0" smtClean="0"/>
              <a:t> Scott was a slave who believed he should be free because he had been taken by his master to free territory. </a:t>
            </a:r>
            <a:endParaRPr lang="en-US" dirty="0"/>
          </a:p>
          <a:p>
            <a:pPr lvl="1"/>
            <a:r>
              <a:rPr lang="en-US" dirty="0" smtClean="0"/>
              <a:t>Ruling: Slaves were property.  Property is an inalienable right guaranteed by the Constitution that CANNOT be taken away.  Therefore, Scott cannot be freed just because his master moved.  </a:t>
            </a:r>
          </a:p>
          <a:p>
            <a:pPr lvl="1"/>
            <a:r>
              <a:rPr lang="en-US" dirty="0" smtClean="0"/>
              <a:t>In effect, this ruling allows slavery to spread everywhere because slave owners could now move with their slaves to any state.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Attack on Harper’s Ferry</a:t>
            </a:r>
            <a:endParaRPr lang="en-US" dirty="0"/>
          </a:p>
        </p:txBody>
      </p:sp>
      <p:sp>
        <p:nvSpPr>
          <p:cNvPr id="5" name="Content Placeholder 4"/>
          <p:cNvSpPr>
            <a:spLocks noGrp="1"/>
          </p:cNvSpPr>
          <p:nvPr>
            <p:ph idx="1"/>
          </p:nvPr>
        </p:nvSpPr>
        <p:spPr>
          <a:xfrm>
            <a:off x="457200" y="1600200"/>
            <a:ext cx="8229600" cy="502920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dirty="0" smtClean="0"/>
              <a:t>Year: 1859</a:t>
            </a:r>
          </a:p>
          <a:p>
            <a:r>
              <a:rPr lang="en-US" dirty="0" smtClean="0"/>
              <a:t>What was it: an abolitionist attack on the federal arsenal (weapons supply facility) at Harper’s Ferry, Virginia (now WV).  The plan was to steal the weapons and give them to slaves in the south so they could lead their own rebellions and gain their freedom.  It fails. </a:t>
            </a:r>
          </a:p>
          <a:p>
            <a:r>
              <a:rPr lang="en-US" dirty="0" smtClean="0"/>
              <a:t>Who led it: John Brown (same from Bleeding Kansas)- he is captured by Robert E. Lee and executed.  This divides the country even more: North sees him as a hero/martyr and the South sees him as a terrorist. </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1681</TotalTime>
  <Words>1178</Words>
  <Application>Microsoft Office PowerPoint</Application>
  <PresentationFormat>On-screen Show (4:3)</PresentationFormat>
  <Paragraphs>82</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Missouri Compromise</vt:lpstr>
      <vt:lpstr>Publishing of The Liberator</vt:lpstr>
      <vt:lpstr>Nat Turner’s Rebellion</vt:lpstr>
      <vt:lpstr>Compromise of 1850</vt:lpstr>
      <vt:lpstr>Uncle Tom’s Cabin</vt:lpstr>
      <vt:lpstr>Kansas-Nebraska Act</vt:lpstr>
      <vt:lpstr>Bleeding Kansas</vt:lpstr>
      <vt:lpstr>Dred Scott v. Sandford</vt:lpstr>
      <vt:lpstr>Attack on Harper’s Ferry</vt:lpstr>
      <vt:lpstr>Lincoln-Douglas Debates</vt:lpstr>
      <vt:lpstr>Election of Lincoln</vt:lpstr>
      <vt:lpstr>Timeline (Individual or Partner)</vt:lpstr>
      <vt:lpstr>Primary Source Analysis</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Missouri Compromise</dc:title>
  <dc:creator>pete</dc:creator>
  <cp:lastModifiedBy>Edwards, Kara L.</cp:lastModifiedBy>
  <cp:revision>137</cp:revision>
  <cp:lastPrinted>2016-03-24T14:01:27Z</cp:lastPrinted>
  <dcterms:created xsi:type="dcterms:W3CDTF">2013-09-23T12:14:59Z</dcterms:created>
  <dcterms:modified xsi:type="dcterms:W3CDTF">2016-04-06T18:15:29Z</dcterms:modified>
</cp:coreProperties>
</file>