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84B-5904-49E0-88CA-B944D2C73A1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1EA-925E-4D71-8500-3103D79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6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84B-5904-49E0-88CA-B944D2C73A1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1EA-925E-4D71-8500-3103D79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0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84B-5904-49E0-88CA-B944D2C73A1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1EA-925E-4D71-8500-3103D79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7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84B-5904-49E0-88CA-B944D2C73A1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1EA-925E-4D71-8500-3103D79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0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84B-5904-49E0-88CA-B944D2C73A1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1EA-925E-4D71-8500-3103D79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7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84B-5904-49E0-88CA-B944D2C73A1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1EA-925E-4D71-8500-3103D79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84B-5904-49E0-88CA-B944D2C73A1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1EA-925E-4D71-8500-3103D79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9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84B-5904-49E0-88CA-B944D2C73A1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1EA-925E-4D71-8500-3103D79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4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84B-5904-49E0-88CA-B944D2C73A1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1EA-925E-4D71-8500-3103D79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6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84B-5904-49E0-88CA-B944D2C73A1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1EA-925E-4D71-8500-3103D79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4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AE84B-5904-49E0-88CA-B944D2C73A1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41EA-925E-4D71-8500-3103D79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5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AE84B-5904-49E0-88CA-B944D2C73A1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F41EA-925E-4D71-8500-3103D79A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-1202076" y="2764209"/>
            <a:ext cx="4939454" cy="1655762"/>
          </a:xfrm>
        </p:spPr>
        <p:txBody>
          <a:bodyPr/>
          <a:lstStyle/>
          <a:p>
            <a:r>
              <a:rPr lang="en-US" smtClean="0"/>
              <a:t>http://thefederaloctopus.com/?p=143</a:t>
            </a:r>
            <a:endParaRPr lang="en-US" dirty="0"/>
          </a:p>
        </p:txBody>
      </p:sp>
      <p:pic>
        <p:nvPicPr>
          <p:cNvPr id="4" name="Picture 2" descr="http://thefederaloctopus.com/wp-content/uploads/2010/06/TFO-1933-1800x2100-1-2-875x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6637" y="447304"/>
            <a:ext cx="5038725" cy="589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202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Kara L.</dc:creator>
  <cp:lastModifiedBy>Edwards, Kara L.</cp:lastModifiedBy>
  <cp:revision>1</cp:revision>
  <dcterms:created xsi:type="dcterms:W3CDTF">2015-09-25T19:01:15Z</dcterms:created>
  <dcterms:modified xsi:type="dcterms:W3CDTF">2015-09-25T19:01:38Z</dcterms:modified>
</cp:coreProperties>
</file>