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3281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4445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10594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6719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29708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12934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725" y="494125"/>
            <a:ext cx="9526750" cy="163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725" y="2118375"/>
            <a:ext cx="3048000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62650" y="2118375"/>
            <a:ext cx="1777999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0950" y="2118375"/>
            <a:ext cx="4704074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145425" y="494125"/>
            <a:ext cx="652225" cy="71812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/>
        </p:nvSpPr>
        <p:spPr>
          <a:xfrm>
            <a:off x="9145425" y="494125"/>
            <a:ext cx="728424" cy="7943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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5725" y="6918950"/>
            <a:ext cx="9526750" cy="19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8150" y="498875"/>
            <a:ext cx="8676624" cy="120902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/>
        </p:nvSpPr>
        <p:spPr>
          <a:xfrm>
            <a:off x="468150" y="498875"/>
            <a:ext cx="8752824" cy="12852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Age of Jefferson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9100" y="1702675"/>
            <a:ext cx="8615675" cy="53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936975" y="3048000"/>
            <a:ext cx="2285999" cy="321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725" y="506400"/>
            <a:ext cx="9526750" cy="125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725" y="1753150"/>
            <a:ext cx="1777999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94625" y="1753150"/>
            <a:ext cx="3048000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0950" y="1753150"/>
            <a:ext cx="4704074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5725" y="700400"/>
            <a:ext cx="9526750" cy="107537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-184950" y="662300"/>
            <a:ext cx="9602999" cy="115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Jefferson cuts National Debt by: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79425" y="2370650"/>
            <a:ext cx="7863050" cy="4436174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5775" y="2370650"/>
            <a:ext cx="9602999" cy="451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taking money away from the army and navy rather than imposing more taxes.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increasing foreign trade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selling western land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725" y="506400"/>
            <a:ext cx="9526750" cy="125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725" y="1753150"/>
            <a:ext cx="1777999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94625" y="1753150"/>
            <a:ext cx="3048000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0950" y="1753150"/>
            <a:ext cx="4704074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5725" y="700400"/>
            <a:ext cx="9526750" cy="10753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-294850" y="754250"/>
            <a:ext cx="9602999" cy="115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1801: Chief Justice John Marshall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96925" y="2370650"/>
            <a:ext cx="7863050" cy="443617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5725" y="2614875"/>
            <a:ext cx="9462600" cy="451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implementing the concept of judicial review (</a:t>
            </a:r>
            <a:r>
              <a:rPr lang="en-US" sz="2400" i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Marbury v. Madison</a:t>
            </a: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insisting that federal laws are superior to state laws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broadly interpreting the Constitution—creates a strong central government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pushed for contracts that would limit state power to interfere in business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725" y="506400"/>
            <a:ext cx="9526750" cy="125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725" y="1753150"/>
            <a:ext cx="1777999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94625" y="1753150"/>
            <a:ext cx="3048000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0950" y="1753150"/>
            <a:ext cx="4704074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5725" y="700400"/>
            <a:ext cx="9526750" cy="107537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5725" y="700400"/>
            <a:ext cx="9602949" cy="11515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229"/>
              </a:spcBef>
              <a:spcAft>
                <a:spcPts val="229"/>
              </a:spcAft>
              <a:buNone/>
            </a:pPr>
            <a:r>
              <a:rPr lang="en-US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Louisiana Territory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8000" y="1778000"/>
            <a:ext cx="9143999" cy="58419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220200" cy="5918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Jefferson felt owning property was essential to survival and wanted the US to expand west.  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The Spanish owned the Louisiana territory but had to give it up to Napoleon Bonaparte (France). 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Napoleon was receptive to selling because his plan to conquer went awry and he needed money. 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1803 Jefferson gets land from Mississippi River to Rocky Mountains. (828,000 miles for $15 million) 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To explore the land, Jefferson sent Louis and Clark. </a:t>
            </a:r>
          </a:p>
          <a:p>
            <a:pPr marL="381000" marR="0" lvl="0" indent="-20320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Jefferson placed an embargo on Britain which bankrupted American merchants, farmers and sailors. The British found other markets in South America.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725" y="506400"/>
            <a:ext cx="9526750" cy="125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725" y="1753150"/>
            <a:ext cx="1777999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94625" y="1753150"/>
            <a:ext cx="3048000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0950" y="1753150"/>
            <a:ext cx="4704074" cy="15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5725" y="700400"/>
            <a:ext cx="9526750" cy="107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79425" y="2370650"/>
            <a:ext cx="7863049" cy="443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Custom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Custom Theme</vt:lpstr>
      <vt:lpstr>PowerPoint Presentation</vt:lpstr>
      <vt:lpstr>Jefferson cuts National Debt by:</vt:lpstr>
      <vt:lpstr>1801: Chief Justice John Marshall</vt:lpstr>
      <vt:lpstr>Louisiana Territory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1</cp:revision>
  <dcterms:modified xsi:type="dcterms:W3CDTF">2016-02-02T13:41:00Z</dcterms:modified>
</cp:coreProperties>
</file>