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58535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74895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39474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295395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130044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75832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11360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5071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38411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594397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75301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0" y="2367125"/>
            <a:ext cx="8635999" cy="16333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762000" y="2367125"/>
            <a:ext cx="8712199" cy="1709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8.1 Rival Plans for Reconstruction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4318000"/>
            <a:ext cx="7112000" cy="1947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524000" y="4318000"/>
            <a:ext cx="7188199" cy="2023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320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Essential Question:</a:t>
            </a:r>
          </a:p>
          <a:p>
            <a:pPr marL="0" marR="0" lv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320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How did the Radical Republicans plans for Reconstruction differ from Lincoln’s and Johnson’s?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fights the South cont’d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Passes the Tenure of Office Act—</a:t>
            </a: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president must get Senate approval to remove someone from office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Johnson tries to remove Sec. of War: Edwin Stanton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House of Reps vote to impeach Johnson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Trial held in Senate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Johnson stays in office by one vote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passes 15th Amendment </a:t>
            </a: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giving voting rights to Af. Amn men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Recap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South is left in physical and political ruins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Slavery is officially abolished by the XIII Amendment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African Americans do not have citizenship or jobs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4027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 regarding Reconstruction(1865-1877)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Should Confederate States be allowed back in the Union? If so, under what conditions?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will the Southern economy be rebuilt?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Fed. Gvmnt will sell southern whites land to blacks?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Fed. Gvmnt will divide the land (40 acres and a mule)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rights should African Americans have?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Lincoln’s 10% Plan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1863—Proclamation of Amnesty (AKA: 10% Plan)—as soon as 10% of a states population took loyalty to the Union, the state can set up a new government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a state’s constitution abolished slavery and provided education for African Americans, the state can have representation in Congress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Lincoln pardoned former Confederates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Lincoln did not require states to have social or political equality for Af. Amns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Opposition to the 10% Plan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“Radical Republicans”—</a:t>
            </a: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Republicans who disagreed with the 10% plan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Believed the Confederates committed crimes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Wanted full citizenship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Favored punishment and harsh terms for the South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Supported Sherman’s plan to take Confederate land and give the farms to freedmen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Opposition cont’d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508000" y="1399450"/>
            <a:ext cx="9220200" cy="51050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passes the Wade-Davis Bill (1864)—</a:t>
            </a: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required a majority of a state’s prewar voters must swear loyalty to the Union before reconstruction can begin</a:t>
            </a:r>
          </a:p>
          <a:p>
            <a:pPr marL="762000" marR="0" lvl="1" indent="-2032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Also demands Af. Amns get equality</a:t>
            </a:r>
          </a:p>
          <a:p>
            <a:pPr marL="762000" marR="0" lvl="1" indent="-2032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Pres. Lincoln pocket veto’s this bill (kills it)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Freedmen’s Bureau—</a:t>
            </a: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Radical Republican plan to provide food, clothing, health care and education for blacks in the South</a:t>
            </a:r>
          </a:p>
          <a:p>
            <a:pPr marL="762000" marR="0" lvl="1" indent="-2032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Supported by the president</a:t>
            </a:r>
          </a:p>
          <a:p>
            <a:pPr marL="762000" marR="0" lvl="1" indent="-2032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United former slaves</a:t>
            </a:r>
          </a:p>
          <a:p>
            <a:pPr marL="762000" marR="0" lvl="1" indent="-2032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Negotiated labor contracts</a:t>
            </a:r>
          </a:p>
          <a:p>
            <a:pPr marL="762000" marR="0" lvl="1" indent="-2032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Fought for legal rights for blacks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Johnson’s Reconstruction Plan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Andrew Johnson becomes president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Pardon’s Confederate leaders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Did not believe African Americans should vote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Supported states rights—allowed state laws and customs to outweigh federal laws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Southerners return to their Roots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Elect Confederate leaders into Congress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States institute Black Codes—</a:t>
            </a:r>
            <a:r>
              <a:rPr lang="en-US" sz="3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laws that limit the rights of Afr. Amns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Limits jobs they can have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vagrancy laws—if a black didn’t have a job, they could be arrested and work as prison labor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Used violence and intimidation to keep blacks down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fights the South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69900" y="1460500"/>
            <a:ext cx="9220200" cy="51050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Civil Rights Act of 1866—overturns black codes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Vetoed by Johnson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overrides veto (1st time EVER!) 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Pass the 14th Amendment</a:t>
            </a:r>
          </a:p>
          <a:p>
            <a:pPr marL="1143000" marR="0" lvl="2" indent="-203200" algn="l">
              <a:lnSpc>
                <a:spcPct val="120000"/>
              </a:lnSpc>
              <a:spcBef>
                <a:spcPts val="480"/>
              </a:spcBef>
              <a:spcAft>
                <a:spcPts val="480"/>
              </a:spcAft>
              <a:buClr>
                <a:srgbClr val="FFFFFF"/>
              </a:buClr>
              <a:buSzPct val="99999"/>
              <a:buFont typeface="Wingdings"/>
              <a:buChar char="§"/>
            </a:pPr>
            <a:r>
              <a:rPr lang="en-US" sz="23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Grants citizenship to anyone born in the US</a:t>
            </a:r>
          </a:p>
          <a:p>
            <a:pPr marL="1143000" marR="0" lvl="2" indent="-203200" algn="l">
              <a:lnSpc>
                <a:spcPct val="120000"/>
              </a:lnSpc>
              <a:spcBef>
                <a:spcPts val="480"/>
              </a:spcBef>
              <a:spcAft>
                <a:spcPts val="480"/>
              </a:spcAft>
              <a:buClr>
                <a:srgbClr val="FFFFFF"/>
              </a:buClr>
              <a:buSzPct val="99999"/>
              <a:buFont typeface="Wingdings"/>
              <a:buChar char="§"/>
            </a:pPr>
            <a:r>
              <a:rPr lang="en-US" sz="23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Promises equal protection under the law and due process</a:t>
            </a:r>
          </a:p>
          <a:p>
            <a:pPr marL="381000" marR="0" lvl="0" indent="-254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Military Reconstruction Act of 1867—divides 10 southern states who were not in the Union into 5 military districts governed by former Union generals</a:t>
            </a:r>
          </a:p>
          <a:p>
            <a:pPr marL="762000" marR="0" lvl="1" indent="-228600" algn="l">
              <a:lnSpc>
                <a:spcPct val="120000"/>
              </a:lnSpc>
              <a:spcBef>
                <a:spcPts val="411"/>
              </a:spcBef>
              <a:spcAft>
                <a:spcPts val="411"/>
              </a:spcAft>
              <a:buClr>
                <a:srgbClr val="FFFFFF"/>
              </a:buClr>
              <a:buSzPct val="99999"/>
              <a:buFont typeface="Courier New"/>
              <a:buChar char="o"/>
            </a:pPr>
            <a:r>
              <a:rPr lang="en-US" sz="279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Each state elects delegates to write a new constitution with suffrage for Af. Amn men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Custom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Wingdings</vt:lpstr>
      <vt:lpstr>Custom Theme</vt:lpstr>
      <vt:lpstr>PowerPoint Presentation</vt:lpstr>
      <vt:lpstr>Recap</vt:lpstr>
      <vt:lpstr>Questions regarding Reconstruction(1865-1877)</vt:lpstr>
      <vt:lpstr>Lincoln’s 10% Plan</vt:lpstr>
      <vt:lpstr>Opposition to the 10% Plan</vt:lpstr>
      <vt:lpstr>Opposition cont’d</vt:lpstr>
      <vt:lpstr>Johnson’s Reconstruction Plan</vt:lpstr>
      <vt:lpstr>Southerners return to their Roots</vt:lpstr>
      <vt:lpstr>Congress fights the South</vt:lpstr>
      <vt:lpstr>Congress fights the South cont’d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Mead, Kelly</dc:creator>
  <cp:lastModifiedBy>Edwards, Kara L.</cp:lastModifiedBy>
  <cp:revision>1</cp:revision>
  <dcterms:modified xsi:type="dcterms:W3CDTF">2016-04-07T17:54:36Z</dcterms:modified>
</cp:coreProperties>
</file>