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16771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88441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38180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260586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14252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86102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1300" y="4233325"/>
            <a:ext cx="4148674" cy="10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1325" y="4330000"/>
            <a:ext cx="4148649" cy="21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11325" y="4572400"/>
            <a:ext cx="4148649" cy="1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11325" y="4627100"/>
            <a:ext cx="2184400" cy="20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11325" y="4666175"/>
            <a:ext cx="2184400" cy="1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11325" y="4402650"/>
            <a:ext cx="3403599" cy="3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196100" y="4512200"/>
            <a:ext cx="1777999" cy="4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0" y="4055175"/>
            <a:ext cx="10159999" cy="27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0" y="4083900"/>
            <a:ext cx="10159999" cy="156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126700" y="4047875"/>
            <a:ext cx="3033275" cy="27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0" y="0"/>
            <a:ext cx="10159999" cy="411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08000" y="2668750"/>
            <a:ext cx="9398000" cy="16333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/>
          <p:nvPr/>
        </p:nvSpPr>
        <p:spPr>
          <a:xfrm>
            <a:off x="508000" y="2668750"/>
            <a:ext cx="9474200" cy="1709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7.5 The War’s End and Impact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08000" y="4333250"/>
            <a:ext cx="5503325" cy="194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hape 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07575"/>
            <a:ext cx="10159999" cy="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0159999" cy="34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342525"/>
            <a:ext cx="10159999" cy="10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11300" y="400250"/>
            <a:ext cx="4148674" cy="10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11325" y="489000"/>
            <a:ext cx="4148649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08150" y="552775"/>
            <a:ext cx="3403599" cy="3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192925" y="654375"/>
            <a:ext cx="1777999" cy="4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0094400" y="-2200"/>
            <a:ext cx="6402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0049400" y="-2200"/>
            <a:ext cx="3047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028250" y="-2200"/>
            <a:ext cx="10150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9972675" y="-2200"/>
            <a:ext cx="3047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9906300" y="400"/>
            <a:ext cx="60950" cy="65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9859400" y="400"/>
            <a:ext cx="10150" cy="65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08000" y="1269975"/>
            <a:ext cx="9143999" cy="11853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508000" y="1269975"/>
            <a:ext cx="9220200" cy="12615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424456"/>
                </a:solidFill>
                <a:latin typeface="Arial"/>
                <a:ea typeface="Arial"/>
                <a:cs typeface="Arial"/>
                <a:sym typeface="Arial"/>
              </a:rPr>
              <a:t>Quest for Petersburg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508000" y="2499350"/>
            <a:ext cx="9143999" cy="48056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508000" y="2499350"/>
            <a:ext cx="9220200" cy="4881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Petersburg is near Richmond, VA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Robert E. Lee didn’t have men on reserve like Grant did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Confederates send VP Alexander Stephens to negotiate peace. Doesn’t go well b/c of the ratification of the 13th Amend. (outlaws slavery) 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Lincoln sees victory and starts working on getting the Confederate States back in the Union. 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Lee and his troops get stuck at Appomattox Court House in Virginia.</a:t>
            </a:r>
          </a:p>
          <a:p>
            <a:pPr marL="762000" marR="0" lvl="1" indent="-215900" algn="l">
              <a:lnSpc>
                <a:spcPct val="105000"/>
              </a:lnSpc>
              <a:spcBef>
                <a:spcPts val="388"/>
              </a:spcBef>
              <a:spcAft>
                <a:spcPts val="388"/>
              </a:spcAft>
              <a:buClr>
                <a:srgbClr val="438086"/>
              </a:buClr>
              <a:buSzPct val="100000"/>
              <a:buFont typeface="Courier New"/>
              <a:buChar char="o"/>
            </a:pPr>
            <a:r>
              <a:rPr lang="en-US" sz="2600" b="1">
                <a:solidFill>
                  <a:srgbClr val="438086"/>
                </a:solidFill>
                <a:latin typeface="Arial"/>
                <a:ea typeface="Arial"/>
                <a:cs typeface="Arial"/>
                <a:sym typeface="Arial"/>
              </a:rPr>
              <a:t>Lee formally surrenders to Grant. 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07575"/>
            <a:ext cx="10159999" cy="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0159999" cy="34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342525"/>
            <a:ext cx="10159999" cy="10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11300" y="400250"/>
            <a:ext cx="4148674" cy="10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11325" y="489000"/>
            <a:ext cx="4148649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08150" y="552775"/>
            <a:ext cx="3403599" cy="3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192925" y="654375"/>
            <a:ext cx="1777999" cy="4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0094400" y="-2200"/>
            <a:ext cx="6402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0049400" y="-2200"/>
            <a:ext cx="3047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028250" y="-2200"/>
            <a:ext cx="10150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9972675" y="-2200"/>
            <a:ext cx="3047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9906300" y="400"/>
            <a:ext cx="60950" cy="65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9859400" y="400"/>
            <a:ext cx="10150" cy="65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08000" y="1269975"/>
            <a:ext cx="9143999" cy="118532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508000" y="1269975"/>
            <a:ext cx="9220200" cy="12615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424456"/>
                </a:solidFill>
                <a:latin typeface="Arial"/>
                <a:ea typeface="Arial"/>
                <a:cs typeface="Arial"/>
                <a:sym typeface="Arial"/>
              </a:rPr>
              <a:t>Lincoln’s Assassination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508000" y="2499350"/>
            <a:ext cx="9143999" cy="48056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08000" y="2499350"/>
            <a:ext cx="9220200" cy="4881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Days after the surrender, Lincoln is assassinated by John Wilkes Booth at a theater. 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Wilkes Booth is hunted down and shot in a barn in Virginia.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Booth was part of a plot to kill the president and other members of the Executive Branch. </a:t>
            </a:r>
          </a:p>
          <a:p>
            <a:pPr marL="762000" marR="0" lvl="1" indent="-215900" algn="l">
              <a:lnSpc>
                <a:spcPct val="105000"/>
              </a:lnSpc>
              <a:spcBef>
                <a:spcPts val="388"/>
              </a:spcBef>
              <a:spcAft>
                <a:spcPts val="388"/>
              </a:spcAft>
              <a:buClr>
                <a:srgbClr val="438086"/>
              </a:buClr>
              <a:buSzPct val="100000"/>
              <a:buFont typeface="Courier New"/>
              <a:buChar char="o"/>
            </a:pPr>
            <a:r>
              <a:rPr lang="en-US" sz="2600" b="1">
                <a:solidFill>
                  <a:srgbClr val="438086"/>
                </a:solidFill>
                <a:latin typeface="Arial"/>
                <a:ea typeface="Arial"/>
                <a:cs typeface="Arial"/>
                <a:sym typeface="Arial"/>
              </a:rPr>
              <a:t>Booth is the only one who fulfills his promise—others were hanged. 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plot was to ensue chaos in the North so the South could regroup and win the war.</a:t>
            </a:r>
          </a:p>
          <a:p>
            <a:pPr marL="0" marR="0" lvl="0" indent="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07575"/>
            <a:ext cx="10159999" cy="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0159999" cy="34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342525"/>
            <a:ext cx="10159999" cy="10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11300" y="400250"/>
            <a:ext cx="4148674" cy="10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11325" y="489000"/>
            <a:ext cx="4148649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08150" y="552775"/>
            <a:ext cx="3403599" cy="3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192925" y="654375"/>
            <a:ext cx="1777999" cy="4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0094400" y="-2200"/>
            <a:ext cx="6402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0049400" y="-2200"/>
            <a:ext cx="3047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028250" y="-2200"/>
            <a:ext cx="10150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9972675" y="-2200"/>
            <a:ext cx="3047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9906300" y="400"/>
            <a:ext cx="60950" cy="65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9859400" y="400"/>
            <a:ext cx="10150" cy="65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08000" y="1269975"/>
            <a:ext cx="9143999" cy="118532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08000" y="1269975"/>
            <a:ext cx="9220200" cy="12615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424456"/>
                </a:solidFill>
                <a:latin typeface="Arial"/>
                <a:ea typeface="Arial"/>
                <a:cs typeface="Arial"/>
                <a:sym typeface="Arial"/>
              </a:rPr>
              <a:t>Why the Union Won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508000" y="2499350"/>
            <a:ext cx="9143999" cy="48056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508000" y="2499350"/>
            <a:ext cx="9220200" cy="4881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Steady supply of troops and supplies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Steady leader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Fearless military leaders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Emancipation drove more people towards winning the war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07575"/>
            <a:ext cx="10159999" cy="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0159999" cy="34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342525"/>
            <a:ext cx="10159999" cy="10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11300" y="400250"/>
            <a:ext cx="4148674" cy="10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11325" y="489000"/>
            <a:ext cx="4148649" cy="2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08150" y="552775"/>
            <a:ext cx="3403599" cy="3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192925" y="654375"/>
            <a:ext cx="1777999" cy="4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0094400" y="-2200"/>
            <a:ext cx="6402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0049400" y="-2200"/>
            <a:ext cx="3047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028250" y="-2200"/>
            <a:ext cx="10150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9972675" y="-2200"/>
            <a:ext cx="30475" cy="69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9906300" y="400"/>
            <a:ext cx="60950" cy="65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9859400" y="400"/>
            <a:ext cx="10150" cy="65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08000" y="1269975"/>
            <a:ext cx="9143999" cy="1185324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508000" y="1269975"/>
            <a:ext cx="9220200" cy="12615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>
                <a:solidFill>
                  <a:srgbClr val="424456"/>
                </a:solidFill>
                <a:latin typeface="Arial"/>
                <a:ea typeface="Arial"/>
                <a:cs typeface="Arial"/>
                <a:sym typeface="Arial"/>
              </a:rPr>
              <a:t>War’s Lasting Impact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508000" y="2499350"/>
            <a:ext cx="9143999" cy="4805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508000" y="2499350"/>
            <a:ext cx="9220200" cy="4881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600,000 dead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industrial growth—“Gilded Age”—helps US become a global economic power house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 Grant College Act—money to build colleges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South financially struggles 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Southern territory destroyed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 opportunities for blacks</a:t>
            </a:r>
          </a:p>
          <a:p>
            <a:pPr marL="381000" marR="0" lvl="0" indent="-22860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Sectional differences—more need for federal government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Custom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Custom Theme</vt:lpstr>
      <vt:lpstr>PowerPoint Presentation</vt:lpstr>
      <vt:lpstr>Quest for Petersburg</vt:lpstr>
      <vt:lpstr>Lincoln’s Assassination</vt:lpstr>
      <vt:lpstr>Why the Union Won</vt:lpstr>
      <vt:lpstr>War’s Lasting Impact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1</cp:revision>
  <dcterms:modified xsi:type="dcterms:W3CDTF">2016-04-07T13:23:34Z</dcterms:modified>
</cp:coreProperties>
</file>