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56838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89195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287384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291142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927710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82366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950" y="253975"/>
            <a:ext cx="4706050" cy="465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58250" y="253975"/>
            <a:ext cx="2285999" cy="226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38200" y="2641600"/>
            <a:ext cx="2285999" cy="226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2100" y="194225"/>
            <a:ext cx="459225" cy="923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472100" y="194225"/>
            <a:ext cx="535425" cy="9995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pic>
        <p:nvPicPr>
          <p:cNvPr id="28" name="Shape 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38200" y="253975"/>
            <a:ext cx="2285999" cy="226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558250" y="2641600"/>
            <a:ext cx="2285999" cy="226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334000" y="5138500"/>
            <a:ext cx="4487324" cy="10371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/>
          <p:nvPr/>
        </p:nvSpPr>
        <p:spPr>
          <a:xfrm>
            <a:off x="5334000" y="5138500"/>
            <a:ext cx="4563525" cy="11133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343"/>
              </a:spcBef>
              <a:spcAft>
                <a:spcPts val="343"/>
              </a:spcAft>
              <a:buNone/>
            </a:pPr>
            <a:r>
              <a:rPr lang="en-US" sz="4400" dirty="0">
                <a:solidFill>
                  <a:srgbClr val="663366"/>
                </a:solidFill>
                <a:latin typeface="Arial"/>
                <a:ea typeface="Arial"/>
                <a:cs typeface="Arial"/>
                <a:sym typeface="Arial"/>
              </a:rPr>
              <a:t>7.2 African Americans and the War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334000" y="6180650"/>
            <a:ext cx="4487324" cy="831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22825" y="313950"/>
            <a:ext cx="713424" cy="177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975" y="253975"/>
            <a:ext cx="289875" cy="61555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247975" y="253975"/>
            <a:ext cx="366074" cy="6917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964700" y="313950"/>
            <a:ext cx="101599" cy="177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3850" y="537875"/>
            <a:ext cx="8395900" cy="12401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553850" y="537875"/>
            <a:ext cx="8472099" cy="1316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663366"/>
                </a:solidFill>
                <a:latin typeface="Arial"/>
                <a:ea typeface="Arial"/>
                <a:cs typeface="Arial"/>
                <a:sym typeface="Arial"/>
              </a:rPr>
              <a:t>Emancipation Proclamation 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3850" y="1524000"/>
            <a:ext cx="8395900" cy="5757324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553850" y="1524000"/>
            <a:ext cx="8472099" cy="58335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77800" algn="l">
              <a:lnSpc>
                <a:spcPct val="133333"/>
              </a:lnSpc>
              <a:spcBef>
                <a:spcPts val="640"/>
              </a:spcBef>
              <a:spcAft>
                <a:spcPts val="64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0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Lincoln’s main goal was to restore the Union, not free the slaves</a:t>
            </a:r>
          </a:p>
          <a:p>
            <a:pPr marL="381000" marR="0" lvl="0" indent="-177800" algn="l">
              <a:lnSpc>
                <a:spcPct val="133333"/>
              </a:lnSpc>
              <a:spcBef>
                <a:spcPts val="640"/>
              </a:spcBef>
              <a:spcAft>
                <a:spcPts val="64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0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Emancipation comes after the Battle of Antietam on September 22, 1862—does not apply to border states. </a:t>
            </a:r>
          </a:p>
          <a:p>
            <a:pPr marL="762000" marR="0" lvl="1" indent="-165100" algn="l">
              <a:lnSpc>
                <a:spcPct val="133333"/>
              </a:lnSpc>
              <a:spcBef>
                <a:spcPts val="415"/>
              </a:spcBef>
              <a:spcAft>
                <a:spcPts val="415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lang="en-US" sz="18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Lincoln received criticisms from Congress and abolitionists. </a:t>
            </a:r>
          </a:p>
          <a:p>
            <a:pPr marL="762000" marR="0" lvl="1" indent="-165100" algn="l">
              <a:lnSpc>
                <a:spcPct val="133333"/>
              </a:lnSpc>
              <a:spcBef>
                <a:spcPts val="415"/>
              </a:spcBef>
              <a:spcAft>
                <a:spcPts val="415"/>
              </a:spcAft>
              <a:buClr>
                <a:srgbClr val="595959"/>
              </a:buClr>
              <a:buSzPct val="100000"/>
              <a:buFont typeface="Courier New"/>
              <a:buChar char="o"/>
            </a:pPr>
            <a:r>
              <a:rPr lang="en-US" sz="18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Only frees slaves in the Confederacy. </a:t>
            </a:r>
          </a:p>
          <a:p>
            <a:pPr marL="381000" marR="0" lvl="0" indent="-177800" algn="l">
              <a:lnSpc>
                <a:spcPct val="133333"/>
              </a:lnSpc>
              <a:spcBef>
                <a:spcPts val="640"/>
              </a:spcBef>
              <a:spcAft>
                <a:spcPts val="64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0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For Northerners, it made the war about slavery and for southerners it ended any desire to end the war and rejoin the Union. </a:t>
            </a:r>
          </a:p>
          <a:p>
            <a:pPr marL="381000" marR="0" lvl="0" indent="-177800" algn="l">
              <a:lnSpc>
                <a:spcPct val="133333"/>
              </a:lnSpc>
              <a:spcBef>
                <a:spcPts val="640"/>
              </a:spcBef>
              <a:spcAft>
                <a:spcPts val="64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0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B/c of the proclamation, many </a:t>
            </a:r>
            <a:r>
              <a:rPr lang="en-US" sz="20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Af</a:t>
            </a:r>
            <a:r>
              <a:rPr lang="en-US" sz="2000" b="1" dirty="0" smtClean="0">
                <a:solidFill>
                  <a:srgbClr val="595959"/>
                </a:solidFill>
              </a:rPr>
              <a:t>rican</a:t>
            </a:r>
            <a:r>
              <a:rPr lang="en-US" sz="2000" b="1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Americans </a:t>
            </a:r>
            <a:r>
              <a:rPr lang="en-US" sz="20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 the north joined the Union army after Congress enacts the Militia Act allowing them into the military.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Shape 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22825" y="313950"/>
            <a:ext cx="713424" cy="177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975" y="253975"/>
            <a:ext cx="289875" cy="61555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/>
          <p:nvPr/>
        </p:nvSpPr>
        <p:spPr>
          <a:xfrm>
            <a:off x="247975" y="253975"/>
            <a:ext cx="366074" cy="6917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964700" y="313950"/>
            <a:ext cx="101599" cy="177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3850" y="537875"/>
            <a:ext cx="8395900" cy="1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52825" y="537875"/>
            <a:ext cx="8596900" cy="55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620000" y="4176625"/>
            <a:ext cx="2539999" cy="19492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/>
        </p:nvSpPr>
        <p:spPr>
          <a:xfrm>
            <a:off x="7620000" y="4176625"/>
            <a:ext cx="2616200" cy="20254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Areas covered by the Emancipation Proclamation are in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 shade.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Slave holding areas not covered are in </a:t>
            </a: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dark shade.</a:t>
            </a:r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22825" y="313950"/>
            <a:ext cx="713424" cy="177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975" y="253975"/>
            <a:ext cx="289875" cy="6155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247975" y="253975"/>
            <a:ext cx="366074" cy="6917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964700" y="313950"/>
            <a:ext cx="101599" cy="177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3850" y="537875"/>
            <a:ext cx="8395900" cy="12401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553850" y="537875"/>
            <a:ext cx="8472099" cy="1316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663366"/>
                </a:solidFill>
                <a:latin typeface="Arial"/>
                <a:ea typeface="Arial"/>
                <a:cs typeface="Arial"/>
                <a:sym typeface="Arial"/>
              </a:rPr>
              <a:t>African Americans in the Military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3850" y="2201325"/>
            <a:ext cx="8395900" cy="4605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553850" y="2201325"/>
            <a:ext cx="8472099" cy="4681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77800" algn="l">
              <a:lnSpc>
                <a:spcPct val="133333"/>
              </a:lnSpc>
              <a:spcBef>
                <a:spcPts val="640"/>
              </a:spcBef>
              <a:spcAft>
                <a:spcPts val="64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54th Massachusetts—leader Robert Shaw—fought in Fort Wagner, Charleston, SC; gained a lot of respect for courage and discipline  </a:t>
            </a:r>
          </a:p>
          <a:p>
            <a:pPr marL="381000" marR="0" lvl="0" indent="-177800" algn="l">
              <a:lnSpc>
                <a:spcPct val="133333"/>
              </a:lnSpc>
              <a:spcBef>
                <a:spcPts val="640"/>
              </a:spcBef>
              <a:spcAft>
                <a:spcPts val="64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Af. Amns faced discrimination—only being allowed to cook, clean, dig latrines, took 3 years to get equal pay.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00650" y="4741325"/>
            <a:ext cx="1749774" cy="231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22825" y="313950"/>
            <a:ext cx="713424" cy="177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7975" y="253975"/>
            <a:ext cx="289875" cy="6155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/>
        </p:nvSpPr>
        <p:spPr>
          <a:xfrm>
            <a:off x="247975" y="253975"/>
            <a:ext cx="366074" cy="6917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964700" y="313950"/>
            <a:ext cx="101599" cy="177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3850" y="537875"/>
            <a:ext cx="8395900" cy="12401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553850" y="537875"/>
            <a:ext cx="8472099" cy="1316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267"/>
              </a:spcBef>
              <a:spcAft>
                <a:spcPts val="267"/>
              </a:spcAft>
              <a:buNone/>
            </a:pPr>
            <a:r>
              <a:rPr lang="en-US" sz="3600">
                <a:solidFill>
                  <a:srgbClr val="663366"/>
                </a:solidFill>
                <a:latin typeface="Arial"/>
                <a:ea typeface="Arial"/>
                <a:cs typeface="Arial"/>
                <a:sym typeface="Arial"/>
              </a:rPr>
              <a:t>Enslaved Africans in the South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3850" y="2201325"/>
            <a:ext cx="8395900" cy="4605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553850" y="2201325"/>
            <a:ext cx="8472099" cy="4681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77800" algn="l">
              <a:lnSpc>
                <a:spcPct val="133333"/>
              </a:lnSpc>
              <a:spcBef>
                <a:spcPts val="640"/>
              </a:spcBef>
              <a:spcAft>
                <a:spcPts val="64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Gave food to Union</a:t>
            </a:r>
          </a:p>
          <a:p>
            <a:pPr marL="381000" marR="0" lvl="0" indent="-177800" algn="l">
              <a:lnSpc>
                <a:spcPct val="133333"/>
              </a:lnSpc>
              <a:spcBef>
                <a:spcPts val="640"/>
              </a:spcBef>
              <a:spcAft>
                <a:spcPts val="64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Spies or scouts since they knew the terrain </a:t>
            </a:r>
          </a:p>
          <a:p>
            <a:pPr marL="381000" marR="0" lvl="0" indent="-177800" algn="l">
              <a:lnSpc>
                <a:spcPct val="133333"/>
              </a:lnSpc>
              <a:spcBef>
                <a:spcPts val="640"/>
              </a:spcBef>
              <a:spcAft>
                <a:spcPts val="640"/>
              </a:spcAft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Made own armies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Custom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Custom Theme</vt:lpstr>
      <vt:lpstr>PowerPoint Presentation</vt:lpstr>
      <vt:lpstr>Emancipation Proclamation </vt:lpstr>
      <vt:lpstr>PowerPoint Presentation</vt:lpstr>
      <vt:lpstr>African Americans in the Military</vt:lpstr>
      <vt:lpstr>Enslaved Africans in the South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Edwards, Kara L.</cp:lastModifiedBy>
  <cp:revision>1</cp:revision>
  <dcterms:modified xsi:type="dcterms:W3CDTF">2016-04-05T20:20:09Z</dcterms:modified>
</cp:coreProperties>
</file>