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7620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33340-3E47-4E2A-B9CF-BFD97817282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807E3-DDBC-4D16-AE48-DCD1C74A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08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83846" tIns="83846" rIns="83846" bIns="83846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96888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83846" tIns="83846" rIns="83846" bIns="83846" anchor="t" anchorCtr="0">
            <a:noAutofit/>
          </a:bodyPr>
          <a:lstStyle/>
          <a:p>
            <a:endParaRPr sz="1300"/>
          </a:p>
        </p:txBody>
      </p:sp>
    </p:spTree>
    <p:extLst>
      <p:ext uri="{BB962C8B-B14F-4D97-AF65-F5344CB8AC3E}">
        <p14:creationId xmlns:p14="http://schemas.microsoft.com/office/powerpoint/2010/main" val="4282472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83846" tIns="83846" rIns="83846" bIns="83846" anchor="t" anchorCtr="0">
            <a:noAutofit/>
          </a:bodyPr>
          <a:lstStyle/>
          <a:p>
            <a:endParaRPr sz="1300"/>
          </a:p>
        </p:txBody>
      </p:sp>
    </p:spTree>
    <p:extLst>
      <p:ext uri="{BB962C8B-B14F-4D97-AF65-F5344CB8AC3E}">
        <p14:creationId xmlns:p14="http://schemas.microsoft.com/office/powerpoint/2010/main" val="782391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83846" tIns="83846" rIns="83846" bIns="83846" anchor="t" anchorCtr="0">
            <a:noAutofit/>
          </a:bodyPr>
          <a:lstStyle/>
          <a:p>
            <a:endParaRPr sz="1300"/>
          </a:p>
        </p:txBody>
      </p:sp>
    </p:spTree>
    <p:extLst>
      <p:ext uri="{BB962C8B-B14F-4D97-AF65-F5344CB8AC3E}">
        <p14:creationId xmlns:p14="http://schemas.microsoft.com/office/powerpoint/2010/main" val="1693676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83846" tIns="83846" rIns="83846" bIns="83846" anchor="t" anchorCtr="0">
            <a:noAutofit/>
          </a:bodyPr>
          <a:lstStyle/>
          <a:p>
            <a:endParaRPr sz="1300"/>
          </a:p>
        </p:txBody>
      </p:sp>
    </p:spTree>
    <p:extLst>
      <p:ext uri="{BB962C8B-B14F-4D97-AF65-F5344CB8AC3E}">
        <p14:creationId xmlns:p14="http://schemas.microsoft.com/office/powerpoint/2010/main" val="2758440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83846" tIns="83846" rIns="83846" bIns="83846" anchor="t" anchorCtr="0">
            <a:noAutofit/>
          </a:bodyPr>
          <a:lstStyle/>
          <a:p>
            <a:endParaRPr sz="1300"/>
          </a:p>
        </p:txBody>
      </p:sp>
    </p:spTree>
    <p:extLst>
      <p:ext uri="{BB962C8B-B14F-4D97-AF65-F5344CB8AC3E}">
        <p14:creationId xmlns:p14="http://schemas.microsoft.com/office/powerpoint/2010/main" val="551190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83846" tIns="83846" rIns="83846" bIns="83846" anchor="t" anchorCtr="0">
            <a:noAutofit/>
          </a:bodyPr>
          <a:lstStyle/>
          <a:p>
            <a:endParaRPr sz="1300"/>
          </a:p>
        </p:txBody>
      </p:sp>
    </p:spTree>
    <p:extLst>
      <p:ext uri="{BB962C8B-B14F-4D97-AF65-F5344CB8AC3E}">
        <p14:creationId xmlns:p14="http://schemas.microsoft.com/office/powerpoint/2010/main" val="4166350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83846" tIns="83846" rIns="83846" bIns="83846" anchor="t" anchorCtr="0">
            <a:noAutofit/>
          </a:bodyPr>
          <a:lstStyle/>
          <a:p>
            <a:endParaRPr sz="1300"/>
          </a:p>
        </p:txBody>
      </p:sp>
    </p:spTree>
    <p:extLst>
      <p:ext uri="{BB962C8B-B14F-4D97-AF65-F5344CB8AC3E}">
        <p14:creationId xmlns:p14="http://schemas.microsoft.com/office/powerpoint/2010/main" val="2134945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83846" tIns="83846" rIns="83846" bIns="83846" anchor="t" anchorCtr="0">
            <a:noAutofit/>
          </a:bodyPr>
          <a:lstStyle/>
          <a:p>
            <a:endParaRPr sz="1300"/>
          </a:p>
        </p:txBody>
      </p:sp>
    </p:spTree>
    <p:extLst>
      <p:ext uri="{BB962C8B-B14F-4D97-AF65-F5344CB8AC3E}">
        <p14:creationId xmlns:p14="http://schemas.microsoft.com/office/powerpoint/2010/main" val="95516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7700" y="677325"/>
            <a:ext cx="6004549" cy="364742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x="2077700" y="677325"/>
            <a:ext cx="6080750" cy="37236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711"/>
              </a:spcBef>
              <a:spcAft>
                <a:spcPts val="711"/>
              </a:spcAft>
              <a:buNone/>
            </a:pPr>
            <a:r>
              <a:rPr lang="en-US" sz="5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7.1 Resources, Strategies, and Early Battles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4656650"/>
            <a:ext cx="5588000" cy="160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254000"/>
            <a:ext cx="8126224" cy="140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4550" y="538900"/>
            <a:ext cx="8126224" cy="478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4131850"/>
            <a:ext cx="4233324" cy="287257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/>
        </p:nvSpPr>
        <p:spPr>
          <a:xfrm>
            <a:off x="0" y="4131850"/>
            <a:ext cx="4309524" cy="29487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-Triangles represent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Union states, including those admitted during the war;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-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 shaded area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represents Union states which permitted slavery (border states);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-</a:t>
            </a:r>
            <a:r>
              <a:rPr lang="en-US" sz="1800" dirty="0" smtClean="0"/>
              <a:t>Circles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represent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Confederate states. 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-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Unshaded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areas were not states before or during the Civil War.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8339572" y="1244707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2355792" y="2098479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034283" y="1179821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176353" y="2464024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648964" y="1069814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6412261" y="1399836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757155" y="1801831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412261" y="2189253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6841961" y="2174252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7109089" y="1431960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405225" y="1944366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992092" y="1711915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1899007" y="2392166"/>
            <a:ext cx="267128" cy="698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8613565" y="1192708"/>
            <a:ext cx="187410" cy="3364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8848990" y="1308057"/>
            <a:ext cx="187410" cy="3364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8840432" y="1546737"/>
            <a:ext cx="109130" cy="36680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8679718" y="1806568"/>
            <a:ext cx="187410" cy="3364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8550034" y="2074124"/>
            <a:ext cx="187410" cy="3364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9156940" y="856274"/>
            <a:ext cx="187410" cy="3364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859676" y="4102839"/>
            <a:ext cx="607986" cy="410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82528" y="3339159"/>
            <a:ext cx="607986" cy="410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804275" y="4085288"/>
            <a:ext cx="607986" cy="410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3939" y="2797122"/>
            <a:ext cx="440854" cy="25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54765" y="3154168"/>
            <a:ext cx="440854" cy="25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801799" y="3259621"/>
            <a:ext cx="440854" cy="25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771665" y="3504789"/>
            <a:ext cx="440854" cy="25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369975" y="3789689"/>
            <a:ext cx="440854" cy="25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829578" y="3802673"/>
            <a:ext cx="440854" cy="25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338953" y="3789689"/>
            <a:ext cx="440854" cy="25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771665" y="4599020"/>
            <a:ext cx="440854" cy="25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254000"/>
            <a:ext cx="8126224" cy="140445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016000" y="254000"/>
            <a:ext cx="8202424" cy="14806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Advantages of the Union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6000" y="1942025"/>
            <a:ext cx="8126224" cy="478147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016000" y="1942025"/>
            <a:ext cx="8202424" cy="48576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people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industrial (coal, iron)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Immigrants to make ammunition, arms, uniforms, medical supplies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Larger </a:t>
            </a:r>
            <a:r>
              <a:rPr lang="en-US" sz="2400" b="1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Railraod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network for moving troops/materials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Well-organized navy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Established government with a leader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Military leader: Ulysses S. Grant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73975" y="4741325"/>
            <a:ext cx="1971175" cy="2595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254000"/>
            <a:ext cx="8126224" cy="140445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016000" y="254000"/>
            <a:ext cx="8202424" cy="168734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Advantages of the Confederacy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6000" y="1942025"/>
            <a:ext cx="8126224" cy="4781474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016000" y="1942025"/>
            <a:ext cx="8202424" cy="48576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to fight for (morale)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Robert E. Lee was military leader 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Did not have to destroy north, just avoid defeat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254000"/>
            <a:ext cx="8126224" cy="140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016000" y="254000"/>
            <a:ext cx="8202424" cy="14806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Union Strategies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6000" y="1942025"/>
            <a:ext cx="8126224" cy="47814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1016000" y="1942025"/>
            <a:ext cx="8202424" cy="48576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Planned for quick victory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 part plan dubbed “Anaconda Plan” by General Winfield Scott</a:t>
            </a:r>
          </a:p>
          <a:p>
            <a:pPr marL="762000" marR="0" lvl="1" indent="-190500" algn="l">
              <a:lnSpc>
                <a:spcPct val="126315"/>
              </a:lnSpc>
              <a:spcBef>
                <a:spcPts val="402"/>
              </a:spcBef>
              <a:spcAft>
                <a:spcPts val="40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1-Union would block southern ports (keeps South from $ and supplies)</a:t>
            </a:r>
          </a:p>
          <a:p>
            <a:pPr marL="762000" marR="0" lvl="1" indent="-190500" algn="l">
              <a:lnSpc>
                <a:spcPct val="126315"/>
              </a:lnSpc>
              <a:spcBef>
                <a:spcPts val="402"/>
              </a:spcBef>
              <a:spcAft>
                <a:spcPts val="40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2-Union forces go southward along Mississippi River and split the Confederacy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254000"/>
            <a:ext cx="8126224" cy="14044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016000" y="254000"/>
            <a:ext cx="8202424" cy="14806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Confederate Strategies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6000" y="1942025"/>
            <a:ext cx="8126224" cy="478147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1016000" y="1942025"/>
            <a:ext cx="8202424" cy="48576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Planned for a prolonged war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Militarily—preserve the army and break down Union soldiers willingness to fight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Politically-trade with Britain and France b/c the north cut them off from manufactured goods</a:t>
            </a:r>
          </a:p>
          <a:p>
            <a:pPr marL="762000" marR="0" lvl="1" indent="-190500" algn="l">
              <a:lnSpc>
                <a:spcPct val="126315"/>
              </a:lnSpc>
              <a:spcBef>
                <a:spcPts val="402"/>
              </a:spcBef>
              <a:spcAft>
                <a:spcPts val="40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Britain doesn’t aid b/c they don’t agree with slavery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254000"/>
            <a:ext cx="8126224" cy="14044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016000" y="254000"/>
            <a:ext cx="8202424" cy="14806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Lincoln and Slavery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6000" y="1942025"/>
            <a:ext cx="8126224" cy="478147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016000" y="1942025"/>
            <a:ext cx="8202424" cy="48576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Border states: Missouri, Kentucky, Delaware and Maryland—all had slavery but hadn’t seceded 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Lincoln’s inaugural address he said he would not abolish slavery—kept border states in the Union</a:t>
            </a:r>
          </a:p>
          <a:p>
            <a:pPr marL="381000" marR="0" lvl="0" indent="-2032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Lincoln’s main goal was to </a:t>
            </a:r>
            <a:r>
              <a:rPr lang="en-US" sz="2400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preserve the Union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not free the slaves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254000"/>
            <a:ext cx="8126224" cy="14044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69870" y="-18414"/>
            <a:ext cx="8848554" cy="168734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Early Battles of the Civil War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9000" y="1980125"/>
            <a:ext cx="8380224" cy="567794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889000" y="1253656"/>
            <a:ext cx="8456424" cy="57541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778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Bull Run—a creek near Manassas, Virginia</a:t>
            </a:r>
          </a:p>
          <a:p>
            <a:pPr marL="762000" marR="0" lvl="1" indent="-177800" algn="l">
              <a:lnSpc>
                <a:spcPct val="126315"/>
              </a:lnSpc>
              <a:spcBef>
                <a:spcPts val="402"/>
              </a:spcBef>
              <a:spcAft>
                <a:spcPts val="40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Confederates name their military leader Thomas J. Jackson “Stonewall Jackson”</a:t>
            </a:r>
          </a:p>
          <a:p>
            <a:pPr marL="381000" marR="0" lvl="0" indent="-1778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Battle of Shiloh (TN)</a:t>
            </a:r>
          </a:p>
          <a:p>
            <a:pPr marL="762000" marR="0" lvl="1" indent="-177800" algn="l">
              <a:lnSpc>
                <a:spcPct val="126315"/>
              </a:lnSpc>
              <a:spcBef>
                <a:spcPts val="402"/>
              </a:spcBef>
              <a:spcAft>
                <a:spcPts val="40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25,000 troops die</a:t>
            </a:r>
          </a:p>
          <a:p>
            <a:pPr marL="762000" marR="0" lvl="1" indent="-177800" algn="l">
              <a:lnSpc>
                <a:spcPct val="126315"/>
              </a:lnSpc>
              <a:spcBef>
                <a:spcPts val="402"/>
              </a:spcBef>
              <a:spcAft>
                <a:spcPts val="40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Damaged Grant’s reputation</a:t>
            </a:r>
          </a:p>
          <a:p>
            <a:pPr marL="381000" marR="0" lvl="0" indent="-1778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Union captures New Orleans</a:t>
            </a:r>
          </a:p>
          <a:p>
            <a:pPr marL="381000" marR="0" lvl="0" indent="-1778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Battle on the Sea between </a:t>
            </a:r>
            <a:r>
              <a:rPr lang="en-US" sz="20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(Union ship) and </a:t>
            </a:r>
            <a:r>
              <a:rPr lang="en-US" sz="20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Virginia</a:t>
            </a: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(C)</a:t>
            </a:r>
          </a:p>
          <a:p>
            <a:pPr marL="762000" marR="0" lvl="1" indent="-177800" algn="l">
              <a:lnSpc>
                <a:spcPct val="126315"/>
              </a:lnSpc>
              <a:spcBef>
                <a:spcPts val="402"/>
              </a:spcBef>
              <a:spcAft>
                <a:spcPts val="40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Both were iron ships—goodbye wooden ships!</a:t>
            </a:r>
          </a:p>
          <a:p>
            <a:pPr marL="762000" marR="0" lvl="1" indent="-177800" algn="l">
              <a:lnSpc>
                <a:spcPct val="126315"/>
              </a:lnSpc>
              <a:spcBef>
                <a:spcPts val="360"/>
              </a:spcBef>
              <a:spcAft>
                <a:spcPts val="36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Ended in a truce </a:t>
            </a:r>
          </a:p>
          <a:p>
            <a:pPr marL="381000" marR="0" lvl="0" indent="-177800" algn="l">
              <a:lnSpc>
                <a:spcPct val="126315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Second Battle of Bull Run—Stonewall Jackson destroys Union</a:t>
            </a:r>
          </a:p>
          <a:p>
            <a:pPr marL="762000" marR="0" lvl="1" indent="-177800" algn="l">
              <a:lnSpc>
                <a:spcPct val="126315"/>
              </a:lnSpc>
              <a:spcBef>
                <a:spcPts val="402"/>
              </a:spcBef>
              <a:spcAft>
                <a:spcPts val="40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Known in the south as the Second Battle of Manassas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342</Words>
  <Application>Microsoft Office PowerPoint</Application>
  <PresentationFormat>Custom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Courier New</vt:lpstr>
      <vt:lpstr>Custom Theme</vt:lpstr>
      <vt:lpstr>PowerPoint Presentation</vt:lpstr>
      <vt:lpstr>PowerPoint Presentation</vt:lpstr>
      <vt:lpstr>Advantages of the Union</vt:lpstr>
      <vt:lpstr>Advantages of the Confederacy</vt:lpstr>
      <vt:lpstr>Union Strategies</vt:lpstr>
      <vt:lpstr>Confederate Strategies</vt:lpstr>
      <vt:lpstr>Lincoln and Slavery</vt:lpstr>
      <vt:lpstr>Early Battles of the Civil War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3</cp:revision>
  <cp:lastPrinted>2016-04-05T19:23:25Z</cp:lastPrinted>
  <dcterms:modified xsi:type="dcterms:W3CDTF">2016-04-05T20:23:58Z</dcterms:modified>
</cp:coreProperties>
</file>