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5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lt1"/>
                </a:solidFill>
              </a:rPr>
              <a:pPr algn="r">
                <a:spcBef>
                  <a:spcPts val="0"/>
                </a:spcBef>
                <a:buNone/>
              </a:pPr>
              <a:t>‹#›</a:t>
            </a:fld>
            <a:endParaRPr lang="en" sz="1300">
              <a:solidFill>
                <a:schemeClr val="lt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/>
              <a:t>Welcome back to American History 1!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Please grab your folder from the front table.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You should also have your notebook today, so please have that out on your desk.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205975"/>
            <a:ext cx="8229600" cy="471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S</a:t>
            </a:r>
          </a:p>
          <a:p>
            <a:pPr rtl="0">
              <a:spcBef>
                <a:spcPts val="0"/>
              </a:spcBef>
              <a:buNone/>
            </a:pPr>
            <a:r>
              <a:rPr lang="en" sz="2500"/>
              <a:t>One woman’s lesson from living on the street</a:t>
            </a:r>
          </a:p>
          <a:p>
            <a:pPr rtl="0">
              <a:spcBef>
                <a:spcPts val="0"/>
              </a:spcBef>
              <a:buNone/>
            </a:pPr>
            <a:endParaRPr sz="2500"/>
          </a:p>
          <a:p>
            <a:pPr rtl="0">
              <a:spcBef>
                <a:spcPts val="0"/>
              </a:spcBef>
              <a:buNone/>
            </a:pPr>
            <a:r>
              <a:rPr lang="en" sz="2500"/>
              <a:t>Golf courses provide oasis for low-income kids</a:t>
            </a:r>
          </a:p>
          <a:p>
            <a:pPr rtl="0">
              <a:spcBef>
                <a:spcPts val="0"/>
              </a:spcBef>
              <a:buNone/>
            </a:pPr>
            <a:endParaRPr sz="2500"/>
          </a:p>
          <a:p>
            <a:pPr rtl="0">
              <a:spcBef>
                <a:spcPts val="0"/>
              </a:spcBef>
              <a:buNone/>
            </a:pPr>
            <a:r>
              <a:rPr lang="en" sz="2500"/>
              <a:t>“I am not an inmate-I am a man, and I have potential”</a:t>
            </a:r>
          </a:p>
          <a:p>
            <a:pPr rtl="0">
              <a:spcBef>
                <a:spcPts val="0"/>
              </a:spcBef>
              <a:buNone/>
            </a:pPr>
            <a:endParaRPr sz="2500"/>
          </a:p>
          <a:p>
            <a:pPr>
              <a:spcBef>
                <a:spcPts val="0"/>
              </a:spcBef>
              <a:buNone/>
            </a:pPr>
            <a:r>
              <a:rPr lang="en" sz="2500"/>
              <a:t>Pediatricians say schools should start later for teens’ health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Judge blocks enforcement of Louisiana abortion law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Miami struggles to embrace unaccompanied minors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Texas voter ID law goes to trial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-169821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76825" y="687575"/>
            <a:ext cx="8229600" cy="405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Budget cuts threaten a unique Alabama prison education program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As casinos close, Atlantic City tries to pivot focus elsewhere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Bank of America settles with feds over mortgage meltdown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Immigrants keep children bilingual by schooling them at home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Agricultural investment should supply culturally acceptable food 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 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Google and Amazon toying with the idea to use drones for delivery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Are food boats the next food trucks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Brainwave releases a prototype for a desktop microwave 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do we look for in each unit? 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6 Themes of American I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On page 6 of your notebook, draw 6 large boxes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Leave space between each one for the title of the box.  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Exploration, Settlement, Expansion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What are the factors that influence movement &amp; the effects movement has on history?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Conflict and Compromise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How do the conflicts we face shape the rules, laws and regulations we have created?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300"/>
              <a:t>Freedom, Equality &amp; the Struggle for Power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How do we balance our ideas about how to live with the need for stability and order?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/>
              <a:t>Interactive Notebook Order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Page Numbers in the bottom right hand or left hand corner.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Page numbers will go on the back of the pages as well. 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300"/>
              <a:t>International Affairs and Foreign Policy 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What are the push and pull factors that lead us to connect with other countries?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How does the world impact our decision-making? 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300"/>
              <a:t>Effects of War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What issues led to the war &amp; our involvement?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How does war impact the people it involves?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300"/>
              <a:t>Progress and the American Dream 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How does the search for a better life differ amongst diverse populations?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How do new innovations &amp; inventions help and hinder us? 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/>
              <a:t>Interactive Notebook Order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For Interactive Notebooks, make sure you have a title and the date on the top of the page.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Our first 2 pages will act as our Table of Contents.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Please label these 2 page accordingly.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6625" y="45250"/>
            <a:ext cx="387678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-151221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/>
              <a:t>Interactive Notebook Order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642950"/>
            <a:ext cx="8229600" cy="428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600"/>
              <a:t>p. 1 Procedures Notes</a:t>
            </a:r>
          </a:p>
          <a:p>
            <a:pPr rtl="0">
              <a:spcBef>
                <a:spcPts val="0"/>
              </a:spcBef>
              <a:buNone/>
            </a:pPr>
            <a:r>
              <a:rPr lang="en" sz="2600"/>
              <a:t>p. 2 Autograph Bingo</a:t>
            </a:r>
          </a:p>
          <a:p>
            <a:pPr rtl="0">
              <a:spcBef>
                <a:spcPts val="0"/>
              </a:spcBef>
              <a:buNone/>
            </a:pPr>
            <a:r>
              <a:rPr lang="en" sz="2600"/>
              <a:t>p. 3 American Dream Pie</a:t>
            </a:r>
          </a:p>
          <a:p>
            <a:pPr rtl="0">
              <a:spcBef>
                <a:spcPts val="0"/>
              </a:spcBef>
              <a:buNone/>
            </a:pPr>
            <a:r>
              <a:rPr lang="en" sz="2600"/>
              <a:t>p. 4 American Dream Quick Write</a:t>
            </a:r>
          </a:p>
          <a:p>
            <a:pPr rtl="0">
              <a:spcBef>
                <a:spcPts val="0"/>
              </a:spcBef>
              <a:buNone/>
            </a:pPr>
            <a:r>
              <a:rPr lang="en" sz="2600"/>
              <a:t>p. 5 INSPECT Chart</a:t>
            </a:r>
          </a:p>
          <a:p>
            <a:pPr rtl="0">
              <a:spcBef>
                <a:spcPts val="0"/>
              </a:spcBef>
              <a:buNone/>
            </a:pPr>
            <a:r>
              <a:rPr lang="en" sz="2600"/>
              <a:t>p. 6 The 6 Themes of American History </a:t>
            </a:r>
          </a:p>
          <a:p>
            <a:pPr rtl="0">
              <a:spcBef>
                <a:spcPts val="0"/>
              </a:spcBef>
              <a:buNone/>
            </a:pPr>
            <a:r>
              <a:rPr lang="en" sz="2600"/>
              <a:t>p. 7 USA Geographical Map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600"/>
              <a:t>p. 8 Geographic Regions Foldable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/>
              <a:t>Interactive Notebook Order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700"/>
              <a:t>When glueing into the interactive notebook: </a:t>
            </a:r>
          </a:p>
          <a:p>
            <a:pPr rtl="0">
              <a:spcBef>
                <a:spcPts val="0"/>
              </a:spcBef>
              <a:buNone/>
            </a:pPr>
            <a:endParaRPr sz="2700"/>
          </a:p>
          <a:p>
            <a:pPr rtl="0">
              <a:spcBef>
                <a:spcPts val="0"/>
              </a:spcBef>
              <a:buNone/>
            </a:pPr>
            <a:r>
              <a:rPr lang="en" sz="2700"/>
              <a:t>Use only 1-2 drops in each corner of the page. NO MORE, NO LESS </a:t>
            </a:r>
          </a:p>
          <a:p>
            <a:pPr marL="457200" lvl="0" indent="-400050" rtl="0">
              <a:spcBef>
                <a:spcPts val="0"/>
              </a:spcBef>
              <a:buSzPct val="100000"/>
              <a:buChar char="-"/>
            </a:pPr>
            <a:r>
              <a:rPr lang="en" sz="2700"/>
              <a:t>This allows us to not have to constantly buy new glue AND</a:t>
            </a:r>
          </a:p>
          <a:p>
            <a:pPr marL="457200" lvl="0" indent="-400050" rtl="0">
              <a:spcBef>
                <a:spcPts val="0"/>
              </a:spcBef>
              <a:buSzPct val="100000"/>
              <a:buChar char="-"/>
            </a:pPr>
            <a:r>
              <a:rPr lang="en" sz="2700"/>
              <a:t>This makes sure your pages are not sticky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Have out your INSPECT chart and envelope.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Please grab a pair of scissors and 1 glue stick or tube.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I: Want a better worldview? Choose a random roomie;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At houses of worship, women serve food for a higher purpose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N- Surfers flock to water as huge waves hit the west coast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Driven by climate change, cotton buyers look for alternatives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Wine country quake leaves bottle in shards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dark">
  <a:themeElements>
    <a:clrScheme name="Custom 345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595</Words>
  <Application>Microsoft Office PowerPoint</Application>
  <PresentationFormat>On-screen Show (16:9)</PresentationFormat>
  <Paragraphs>90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simple-dark</vt:lpstr>
      <vt:lpstr>Welcome back to American History 1!</vt:lpstr>
      <vt:lpstr>Interactive Notebook Order</vt:lpstr>
      <vt:lpstr>Interactive Notebook Order</vt:lpstr>
      <vt:lpstr>Slide 4</vt:lpstr>
      <vt:lpstr>Interactive Notebook Order</vt:lpstr>
      <vt:lpstr>Interactive Notebook Order</vt:lpstr>
      <vt:lpstr>Slide 7</vt:lpstr>
      <vt:lpstr>Slide 8</vt:lpstr>
      <vt:lpstr>Slide 9</vt:lpstr>
      <vt:lpstr>Slide 10</vt:lpstr>
      <vt:lpstr>P</vt:lpstr>
      <vt:lpstr>E</vt:lpstr>
      <vt:lpstr>C</vt:lpstr>
      <vt:lpstr>T </vt:lpstr>
      <vt:lpstr>What do we look for in each unit? </vt:lpstr>
      <vt:lpstr>6 Themes of American I</vt:lpstr>
      <vt:lpstr>Exploration, Settlement, Expansion</vt:lpstr>
      <vt:lpstr>Conflict and Compromise</vt:lpstr>
      <vt:lpstr>Freedom, Equality &amp; the Struggle for Power</vt:lpstr>
      <vt:lpstr>International Affairs and Foreign Policy </vt:lpstr>
      <vt:lpstr>Effects of War</vt:lpstr>
      <vt:lpstr>Progress and the American Dream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 to American History 1!</dc:title>
  <dc:creator>Edwards, Kara L.</dc:creator>
  <cp:lastModifiedBy>karal.edwards</cp:lastModifiedBy>
  <cp:revision>1</cp:revision>
  <dcterms:modified xsi:type="dcterms:W3CDTF">2015-09-08T16:07:39Z</dcterms:modified>
</cp:coreProperties>
</file>