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270250" y="762000"/>
            <a:ext cx="508020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00.png"/><Relationship Id="rId5" Type="http://schemas.openxmlformats.org/officeDocument/2006/relationships/image" Target="../media/image06.png"/><Relationship Id="rId6" Type="http://schemas.openxmlformats.org/officeDocument/2006/relationships/image" Target="../media/image0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image" Target="../media/image01.png"/><Relationship Id="rId5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5.png"/><Relationship Id="rId5" Type="http://schemas.openxmlformats.org/officeDocument/2006/relationships/image" Target="../media/image08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9.png"/><Relationship Id="rId4" Type="http://schemas.openxmlformats.org/officeDocument/2006/relationships/image" Target="../media/image12.png"/><Relationship Id="rId5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5725" y="1439325"/>
            <a:ext cx="7208500" cy="350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9900" y="1693325"/>
            <a:ext cx="7220175" cy="191649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1469900" y="1693325"/>
            <a:ext cx="7296375" cy="1992699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209"/>
              </a:spcBef>
              <a:spcAft>
                <a:spcPts val="209"/>
              </a:spcAft>
              <a:buNone/>
            </a:pPr>
            <a:r>
              <a:rPr lang="en-US" sz="4600">
                <a:solidFill>
                  <a:srgbClr val="2C7C9F"/>
                </a:solidFill>
                <a:latin typeface="Arial"/>
                <a:ea typeface="Arial"/>
                <a:cs typeface="Arial"/>
                <a:sym typeface="Arial"/>
              </a:rPr>
              <a:t>5.1 Migrating to the West</a:t>
            </a:r>
          </a:p>
        </p:txBody>
      </p:sp>
      <p:pic>
        <p:nvPicPr>
          <p:cNvPr id="26" name="Shape 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69900" y="3665550"/>
            <a:ext cx="7220175" cy="101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300" y="119525"/>
            <a:ext cx="8935850" cy="1485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>
            <p:ph type="title"/>
          </p:nvPr>
        </p:nvSpPr>
        <p:spPr>
          <a:xfrm>
            <a:off x="610300" y="119525"/>
            <a:ext cx="9012049" cy="1561699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209"/>
              </a:spcBef>
              <a:spcAft>
                <a:spcPts val="209"/>
              </a:spcAft>
              <a:buNone/>
            </a:pPr>
            <a:r>
              <a:rPr lang="en-US" sz="4600">
                <a:solidFill>
                  <a:srgbClr val="2C7C9F"/>
                </a:solidFill>
                <a:latin typeface="Arial"/>
                <a:ea typeface="Arial"/>
                <a:cs typeface="Arial"/>
                <a:sym typeface="Arial"/>
              </a:rPr>
              <a:t>Expansionist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0300" y="1778000"/>
            <a:ext cx="8935850" cy="482597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>
            <p:ph idx="1" type="body"/>
          </p:nvPr>
        </p:nvSpPr>
        <p:spPr>
          <a:xfrm>
            <a:off x="610300" y="1778000"/>
            <a:ext cx="9012049" cy="49021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00000"/>
              </a:lnSpc>
              <a:spcBef>
                <a:spcPts val="369"/>
              </a:spcBef>
              <a:spcAft>
                <a:spcPts val="369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Expansionists are people who want territorial growth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369"/>
              </a:spcBef>
              <a:spcAft>
                <a:spcPts val="369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Expansionists gained support by using the phrase “Manifest Destiny”—the belief that God wanted the US to own all of North America for the white man.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369"/>
              </a:spcBef>
              <a:spcAft>
                <a:spcPts val="369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Moving west took about 5 months and 2,000 miles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369"/>
              </a:spcBef>
              <a:spcAft>
                <a:spcPts val="369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Most emigrants were farm people who faced hunger, exposure, disease or getting lost/stuck in the Sierra Nevada. (some resorted to cannibalism)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369"/>
              </a:spcBef>
              <a:spcAft>
                <a:spcPts val="369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Mormons migrated to get away from religious persecution—led by Brigham Young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300" y="119525"/>
            <a:ext cx="8935850" cy="148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0300" y="1778000"/>
            <a:ext cx="8935850" cy="482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66000" y="365100"/>
            <a:ext cx="1905000" cy="2296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66000" y="2661700"/>
            <a:ext cx="2180150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/>
        </p:nvSpPr>
        <p:spPr>
          <a:xfrm>
            <a:off x="7366000" y="2661700"/>
            <a:ext cx="2256350" cy="4865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Brigham Young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300" y="119525"/>
            <a:ext cx="8935850" cy="148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725" y="751000"/>
            <a:ext cx="8498974" cy="632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48775" y="299175"/>
            <a:ext cx="9048600" cy="654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Expansionist;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Manifest Destiny;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Santa Fe Trail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Mountain Men;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Oregon Trail;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Alamo;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Lone Star Republic;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California Gold Rush;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forty-niners;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 placer mining;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hydraulic mining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Brigham Young;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Stephen Austin;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Sam Houston;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James K. Polk;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Zachary Taylor;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Winfield Scott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Treaty of Fort Laramie;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Treaty of Guadalupe Hidalgo;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Gadsden Purchase;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/>
              <a:t>Wilmot Proviso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