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Relationship Id="rId4" Type="http://schemas.openxmlformats.org/officeDocument/2006/relationships/image" Target="../media/image04.png"/><Relationship Id="rId5" Type="http://schemas.openxmlformats.org/officeDocument/2006/relationships/image" Target="../media/image02.png"/><Relationship Id="rId6" Type="http://schemas.openxmlformats.org/officeDocument/2006/relationships/image" Target="../media/image00.png"/><Relationship Id="rId7" Type="http://schemas.openxmlformats.org/officeDocument/2006/relationships/image" Target="../media/image0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Relationship Id="rId4" Type="http://schemas.openxmlformats.org/officeDocument/2006/relationships/image" Target="../media/image04.png"/><Relationship Id="rId5" Type="http://schemas.openxmlformats.org/officeDocument/2006/relationships/image" Target="../media/image02.png"/><Relationship Id="rId6" Type="http://schemas.openxmlformats.org/officeDocument/2006/relationships/image" Target="../media/image05.png"/><Relationship Id="rId7" Type="http://schemas.openxmlformats.org/officeDocument/2006/relationships/image" Target="../media/image0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6000" y="0"/>
            <a:ext cx="8888225" cy="20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16000" y="7416800"/>
            <a:ext cx="8888225" cy="20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2397000"/>
            <a:ext cx="9905974" cy="97534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/>
          <p:nvPr/>
        </p:nvSpPr>
        <p:spPr>
          <a:xfrm>
            <a:off x="0" y="2397000"/>
            <a:ext cx="9982174" cy="105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3600">
                <a:solidFill>
                  <a:srgbClr val="FFFFFF"/>
                </a:solidFill>
              </a:rPr>
              <a:t>3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Women’s Movement</a:t>
            </a:r>
          </a:p>
        </p:txBody>
      </p:sp>
      <p:pic>
        <p:nvPicPr>
          <p:cNvPr id="27" name="Shape 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16000" y="3371725"/>
            <a:ext cx="8889975" cy="424825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>
            <p:ph idx="1" type="subTitle"/>
          </p:nvPr>
        </p:nvSpPr>
        <p:spPr>
          <a:xfrm>
            <a:off x="1016000" y="3371725"/>
            <a:ext cx="8966174" cy="432445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1067"/>
              </a:spcBef>
              <a:spcAft>
                <a:spcPts val="1067"/>
              </a:spcAft>
              <a:buNone/>
            </a:pPr>
            <a:r>
              <a:rPr lang="en-US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What step did American women take to advance their rights in the mid 1800s?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6000" y="0"/>
            <a:ext cx="8888225" cy="20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16000" y="7416800"/>
            <a:ext cx="8888225" cy="20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232725"/>
            <a:ext cx="9904224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>
            <p:ph type="title"/>
          </p:nvPr>
        </p:nvSpPr>
        <p:spPr>
          <a:xfrm>
            <a:off x="0" y="232725"/>
            <a:ext cx="9980424" cy="1092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Significant Women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7325" y="1248725"/>
            <a:ext cx="9017000" cy="6371249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>
            <p:ph idx="1" type="body"/>
          </p:nvPr>
        </p:nvSpPr>
        <p:spPr>
          <a:xfrm>
            <a:off x="677325" y="1248725"/>
            <a:ext cx="9093199" cy="644744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177800" lvl="0" marL="381000" marR="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Sojourner Truth—former slave who spoke out for women’s rights</a:t>
            </a:r>
          </a:p>
          <a:p>
            <a:pPr indent="-177800" lvl="0" marL="381000" marR="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1820’s and 30’s—women start working b/c of industrialization</a:t>
            </a:r>
          </a:p>
          <a:p>
            <a:pPr indent="-177800" lvl="0" marL="381000" marR="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1830’s woman’s labor unions form advocating for better pay, fewer hrs.</a:t>
            </a:r>
          </a:p>
          <a:p>
            <a:pPr indent="-177800" lvl="0" marL="381000" marR="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Lucretia Mott and Elizabeth Stanton organize the first Women’s Rights Convention in Seneca Falls, NY. AKA: Seneca Falls Convention</a:t>
            </a:r>
          </a:p>
          <a:p>
            <a:pPr indent="-165100" lvl="1" marL="762000" marR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b="1" lang="en-US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Made few improvements for women’s rights but started the Women’s Movement</a:t>
            </a:r>
          </a:p>
          <a:p>
            <a:pPr indent="-177800" lvl="0" marL="381000" marR="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i="1" lang="en-US" sz="2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Lily</a:t>
            </a:r>
            <a:r>
              <a:rPr b="1" lang="en-US" sz="2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—a women’s rights newspaper by Amelia Bloomer</a:t>
            </a:r>
          </a:p>
          <a:p>
            <a:pPr indent="-177800" lvl="0" marL="381000" marR="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Susan B. Anthony leads the movement for women’s voting rights</a:t>
            </a:r>
          </a:p>
          <a:p>
            <a:pPr indent="-177800" lvl="0" marL="381000" marR="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Married Women’s Property Act—NY law advancing the right for women to own property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