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3269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732663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174007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995047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04714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154112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457079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682333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348918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647100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241424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11831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4825975"/>
            <a:ext cx="8635999" cy="219455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/>
        </p:nvSpPr>
        <p:spPr>
          <a:xfrm>
            <a:off x="1016000" y="4825975"/>
            <a:ext cx="8712199" cy="22707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 b="1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THE STRUGGLE OVER FOREIGN POLICY</a:t>
            </a:r>
          </a:p>
        </p:txBody>
      </p:sp>
      <p:pic>
        <p:nvPicPr>
          <p:cNvPr id="34" name="Shape 3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3149575"/>
            <a:ext cx="8635999" cy="167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Shape 1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Alien Sedition Act</a:t>
            </a:r>
          </a:p>
        </p:txBody>
      </p:sp>
      <p:pic>
        <p:nvPicPr>
          <p:cNvPr id="184" name="Shape 18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1016000" y="1981725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Congress sent a small navy to fight battles against French—US won.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Federalists passed the Alien and Sedition Acts in 1798 authorizing the President to arrest and deport immigrants who criticized the fed. gvmnt.  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Virginia and Kentucky made resolutions declaring the Sedition Acts unconstitutional.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Shape 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1800 Election</a:t>
            </a:r>
          </a:p>
        </p:txBody>
      </p:sp>
      <p:pic>
        <p:nvPicPr>
          <p:cNvPr id="201" name="Shape 20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1016000" y="1981725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1800 Adams sent people to reconcile with France. This cost him the 1800 election against Jefferson and his running mate Aaron Burr. 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Burr and Jefferson tied in electoral votes. The House of Reps chose Jefferson as president and Burr as VP. 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1804 an amendment was added to make votes for VP and Pres. separate.  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George Clinton became VP.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Background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016000" y="1981725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1789 France had a revolution and turned to a republican form of government. 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was greatly welcomed by the Americans but in 1793 the leaders of the French Revolution started executing thousands of opponents, including the king and his family. 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French also declared war on monarchs of Europe (including Great Britain)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American Political Parties Divided on France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016000" y="1981725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Democratic Republicans still preferred the French Republic despite executions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Federalists believed French revolutionists were out to destroy religion and social order—also felt the DR’s were out to do the same.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France and Britain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830000" y="1229975"/>
            <a:ext cx="8712299" cy="583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159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By 1793 the French and British are at war.</a:t>
            </a:r>
          </a:p>
          <a:p>
            <a:pPr marL="381000" marR="0" lvl="0" indent="-2159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US trades 90% of their goods with the British but the French helped them during the Amn. Revolution. The US also didn’t have the money to fight. </a:t>
            </a:r>
          </a:p>
          <a:p>
            <a:pPr marL="381000" marR="0" lvl="0" indent="-2159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Pres. Washington declared American neutrality.</a:t>
            </a:r>
          </a:p>
          <a:p>
            <a:pPr marL="381000" marR="0" lvl="0" indent="-2159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Wash. sent Chief Justice John Jay to London to compromise with the British because they had seized American ships trading with the French colonies. </a:t>
            </a:r>
          </a:p>
          <a:p>
            <a:pPr marL="381000" marR="0" lvl="0" indent="-2159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the compromise, America had to pay back prewar debts to the British while the British gave up their forts on Amn. soil.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Spain and the Mississippi River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016000" y="1981725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Spain controlled the Mississippi River and New Orleans so in 1795 the US made a treaty with them.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order to make trade/transport easier, Thomas Pickney got negotiated free shipping rights on the Mississippi, access to New Orleans and a boundary of Spanish Florida.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Moving West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016000" y="1981725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treaty with Spain and the removal of British forts encouraged Amns. to move west.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By moving west, the fed. gvmnt gained money by selling land.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President Washington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1016000" y="1981725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1792 Washington won the election and in 1796 declined to run in fear of a monarchy and he wanted out of politics. 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Washing. farewell address he asked for politicians to temper their opposition and alliances (no more political parties) and unite. 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1796 John Adams defeats Thomas Jefferson for presidency.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XYZ Affair</a:t>
            </a:r>
          </a:p>
        </p:txBody>
      </p:sp>
      <p:pic>
        <p:nvPicPr>
          <p:cNvPr id="167" name="Shape 16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16000" y="1981725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French felt betrayed b/c of the alliance they had made with the US in 1778. 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retaliation, they seized American merchant ships.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Adams sent negotiators but three Frenchmen (X, Y, and Z) demanded bribes and humiliation on the US. 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Adams broke off negotiations. (known as the XYZ affair)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Custom</PresentationFormat>
  <Paragraphs>38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Custom Theme</vt:lpstr>
      <vt:lpstr>PowerPoint Presentation</vt:lpstr>
      <vt:lpstr>Background</vt:lpstr>
      <vt:lpstr>American Political Parties Divided on France</vt:lpstr>
      <vt:lpstr>France and Britain</vt:lpstr>
      <vt:lpstr>Spain and the Mississippi River</vt:lpstr>
      <vt:lpstr>PowerPoint Presentation</vt:lpstr>
      <vt:lpstr>Moving West</vt:lpstr>
      <vt:lpstr>President Washington</vt:lpstr>
      <vt:lpstr>XYZ Affair</vt:lpstr>
      <vt:lpstr>Alien Sedition Act</vt:lpstr>
      <vt:lpstr>1800 Election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1</cp:revision>
  <dcterms:modified xsi:type="dcterms:W3CDTF">2016-02-02T13:37:31Z</dcterms:modified>
</cp:coreProperties>
</file>