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52746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7426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20963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0735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25646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900" y="1524000"/>
            <a:ext cx="9143999" cy="203197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x="468900" y="1524000"/>
            <a:ext cx="9220200" cy="2108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3.5 CONSTITUTIONAL DISPUTES AND CRISIS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0" y="3701875"/>
            <a:ext cx="7112000" cy="19473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524000" y="3701875"/>
            <a:ext cx="7188199" cy="2023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major political issues emerged during the 1800s?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08000" y="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34"/>
              </a:spcBef>
              <a:spcAft>
                <a:spcPts val="234"/>
              </a:spcAft>
              <a:buNone/>
            </a:pPr>
            <a:r>
              <a:rPr lang="en-US" sz="41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Tariffs: taxes </a:t>
            </a:r>
            <a:r>
              <a:rPr lang="en-US" sz="4100" b="1" dirty="0" smtClean="0">
                <a:solidFill>
                  <a:srgbClr val="FF0000"/>
                </a:solidFill>
              </a:rPr>
              <a:t>on imported goods</a:t>
            </a:r>
            <a:endParaRPr lang="en-US" sz="41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Shape 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931325"/>
            <a:ext cx="9143999" cy="66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508000" y="931325"/>
            <a:ext cx="9220200" cy="67648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524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North favored tariffs but south did not</a:t>
            </a:r>
          </a:p>
          <a:p>
            <a:pPr marL="381000" marR="0" lvl="0" indent="-1524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1828 Congress adopts high tariff </a:t>
            </a:r>
          </a:p>
          <a:p>
            <a:pPr marL="762000" marR="0" lvl="1" indent="-152400" algn="l">
              <a:lnSpc>
                <a:spcPct val="155555"/>
              </a:lnSpc>
              <a:spcBef>
                <a:spcPts val="341"/>
              </a:spcBef>
              <a:spcAft>
                <a:spcPts val="341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Southerners call it the Tariff of Abominations because it was created to promote </a:t>
            </a:r>
            <a:r>
              <a:rPr lang="en-US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industry, not agriculture</a:t>
            </a:r>
            <a:endParaRPr lang="en-US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1524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John C. Calhoun—Jackson’s VP—opposed the tax and pushed for states to nullify the tariff based on constitutionality</a:t>
            </a:r>
          </a:p>
          <a:p>
            <a:pPr marL="381000" marR="0" lvl="0" indent="-1524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1832 South Carolina prohibits the collection of the tax and threatens to secede from the Union if the fed </a:t>
            </a:r>
            <a:r>
              <a:rPr lang="en-US" sz="1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gvmnt</a:t>
            </a: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tried to force them to pay the tax</a:t>
            </a:r>
          </a:p>
          <a:p>
            <a:pPr marL="762000" marR="0" lvl="1" indent="-152400" algn="l">
              <a:lnSpc>
                <a:spcPct val="155555"/>
              </a:lnSpc>
              <a:spcBef>
                <a:spcPts val="341"/>
              </a:spcBef>
              <a:spcAft>
                <a:spcPts val="341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Calhoun resigned and became a senator</a:t>
            </a:r>
          </a:p>
          <a:p>
            <a:pPr marL="381000" marR="0" lvl="0" indent="-1524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Daniel Webster—Congressman—who said </a:t>
            </a:r>
          </a:p>
          <a:p>
            <a:pPr marL="762000" marR="0" lvl="1" indent="-152400" algn="l">
              <a:lnSpc>
                <a:spcPct val="155555"/>
              </a:lnSpc>
              <a:spcBef>
                <a:spcPts val="341"/>
              </a:spcBef>
              <a:spcAft>
                <a:spcPts val="341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the Union is made up of the American people, not states</a:t>
            </a:r>
          </a:p>
          <a:p>
            <a:pPr marL="762000" marR="0" lvl="1" indent="-152400" algn="l">
              <a:lnSpc>
                <a:spcPct val="155555"/>
              </a:lnSpc>
              <a:spcBef>
                <a:spcPts val="341"/>
              </a:spcBef>
              <a:spcAft>
                <a:spcPts val="341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Jackson had the right to use troops as a means of enforcing federal law (Force Bill)</a:t>
            </a:r>
          </a:p>
          <a:p>
            <a:pPr marL="381000" marR="0" lvl="0" indent="-1524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Congress reduced the tariff</a:t>
            </a:r>
          </a:p>
          <a:p>
            <a:pPr marL="381000" marR="0" lvl="0" indent="-1524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Force Bill is nullified</a:t>
            </a:r>
          </a:p>
          <a:p>
            <a:pPr marL="381000" marR="0" lvl="0" indent="-1524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Crisis of SC seceding is avoided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34"/>
              </a:spcBef>
              <a:spcAft>
                <a:spcPts val="234"/>
              </a:spcAft>
              <a:buNone/>
            </a:pPr>
            <a:r>
              <a:rPr lang="en-US" sz="41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Second Bank of the United States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23237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3085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651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Jackson against the bank</a:t>
            </a:r>
          </a:p>
          <a:p>
            <a:pPr marL="381000" marR="0" lvl="0" indent="-1651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 smtClean="0">
                <a:solidFill>
                  <a:srgbClr val="FF0000"/>
                </a:solidFill>
              </a:rPr>
              <a:t>Wealthy 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people </a:t>
            </a:r>
            <a:r>
              <a:rPr lang="en-US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liked it because it created a stable paper currency</a:t>
            </a:r>
          </a:p>
          <a:p>
            <a:pPr marL="381000" marR="0" lvl="0" indent="-1651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People who supported the bank were </a:t>
            </a:r>
            <a:r>
              <a:rPr lang="en-US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called Whigs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led by Henry Clay</a:t>
            </a:r>
          </a:p>
          <a:p>
            <a:pPr marL="381000" marR="0" lvl="0" indent="-1651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Whigs are nationalists who want a strong central government</a:t>
            </a:r>
          </a:p>
          <a:p>
            <a:pPr marL="381000" marR="0" lvl="0" indent="-1651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Martin van Buren becomes president 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in 1836</a:t>
            </a:r>
          </a:p>
          <a:p>
            <a:pPr marL="762000" marR="0" lvl="1" indent="-165100" algn="l">
              <a:lnSpc>
                <a:spcPct val="155555"/>
              </a:lnSpc>
              <a:spcBef>
                <a:spcPts val="341"/>
              </a:spcBef>
              <a:spcAft>
                <a:spcPts val="341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8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Federal </a:t>
            </a:r>
            <a:r>
              <a:rPr lang="en-US" sz="18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gvmnt</a:t>
            </a:r>
            <a:r>
              <a:rPr lang="en-US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stopped taking paper money to buy 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federal </a:t>
            </a:r>
            <a:r>
              <a:rPr lang="en-US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land so the value of land dropped dramatically</a:t>
            </a:r>
          </a:p>
          <a:p>
            <a:pPr marL="762000" marR="0" lvl="1" indent="-165100" algn="l">
              <a:lnSpc>
                <a:spcPct val="155555"/>
              </a:lnSpc>
              <a:spcBef>
                <a:spcPts val="341"/>
              </a:spcBef>
              <a:spcAft>
                <a:spcPts val="341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Businesses and banks go under; wages drop 30% and 33% population lost their job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34"/>
              </a:spcBef>
              <a:spcAft>
                <a:spcPts val="234"/>
              </a:spcAft>
              <a:buNone/>
            </a:pPr>
            <a:r>
              <a:rPr lang="en-US" sz="4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23237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3085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1840: William Harrison (Whig) wins presidency</a:t>
            </a:r>
          </a:p>
          <a:p>
            <a:pPr marL="762000" marR="0" lvl="1" indent="-203200" algn="l">
              <a:lnSpc>
                <a:spcPct val="155555"/>
              </a:lnSpc>
              <a:spcBef>
                <a:spcPts val="341"/>
              </a:spcBef>
              <a:spcAft>
                <a:spcPts val="341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Dies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of pneumonia 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month later</a:t>
            </a:r>
          </a:p>
          <a:p>
            <a:pPr marL="762000" marR="0" lvl="1" indent="-203200" algn="l">
              <a:lnSpc>
                <a:spcPct val="155555"/>
              </a:lnSpc>
              <a:spcBef>
                <a:spcPts val="341"/>
              </a:spcBef>
              <a:spcAft>
                <a:spcPts val="341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John Taylor becomes president and rejects all Whig legislation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41875" y="3754582"/>
            <a:ext cx="2624649" cy="3449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78650" y="4318000"/>
            <a:ext cx="3809999" cy="71812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x="2878650" y="4318000"/>
            <a:ext cx="3886200" cy="7943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Whig party candidates Zachery Taylor and Millard Fillmore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265</Words>
  <Application>Microsoft Office PowerPoint</Application>
  <PresentationFormat>Custom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Custom Theme</vt:lpstr>
      <vt:lpstr>PowerPoint Presentation</vt:lpstr>
      <vt:lpstr>Tariffs: taxes on imported goods</vt:lpstr>
      <vt:lpstr>Second Bank of the United States</vt:lpstr>
      <vt:lpstr>Other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2</cp:revision>
  <dcterms:modified xsi:type="dcterms:W3CDTF">2016-02-17T13:43:23Z</dcterms:modified>
</cp:coreProperties>
</file>