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01111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236536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575273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9224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3999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182375"/>
            <a:ext cx="10167875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75000" y="5503325"/>
            <a:ext cx="8284974" cy="542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375" y="5819700"/>
            <a:ext cx="10120600" cy="8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5556625"/>
            <a:ext cx="10159999" cy="2071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175" y="5552950"/>
            <a:ext cx="10164174" cy="878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2000" y="1947325"/>
            <a:ext cx="8635999" cy="203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762000" y="1947325"/>
            <a:ext cx="8712199" cy="21092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4800" b="1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rPr>
              <a:t>3.4 Democracy and the Age of Jackson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62000" y="4012875"/>
            <a:ext cx="8635999" cy="133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354650" y="3301975"/>
            <a:ext cx="2285999" cy="2773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Shape 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025" y="5557750"/>
            <a:ext cx="4224424" cy="16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59500" y="6427800"/>
            <a:ext cx="4224424" cy="93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6700" y="6434725"/>
            <a:ext cx="3780324" cy="120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0250" y="6430800"/>
            <a:ext cx="3783874" cy="12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16459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508000" y="16459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2250" algn="l">
              <a:lnSpc>
                <a:spcPct val="150000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All four candidates were Democratic-Republicans</a:t>
            </a:r>
          </a:p>
          <a:p>
            <a:pPr marL="762000" marR="0" lvl="1" indent="-19685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3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Voters had to look into their individual views</a:t>
            </a:r>
          </a:p>
          <a:p>
            <a:pPr marL="381000" marR="0" lvl="0" indent="-222250" algn="l">
              <a:lnSpc>
                <a:spcPct val="150000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Electoral vote split so much that </a:t>
            </a:r>
            <a:r>
              <a:rPr lang="en-US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nobody had the majority so the House of Representatives had to decide who won (12th Amendment)</a:t>
            </a:r>
          </a:p>
          <a:p>
            <a:pPr marL="381000" marR="0" lvl="0" indent="-222250" algn="l">
              <a:lnSpc>
                <a:spcPct val="150000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John Quincy Adams beats out Henry Clay, Andrew Jackson, and William Crawford</a:t>
            </a:r>
          </a:p>
          <a:p>
            <a:pPr marL="381000" marR="0" lvl="0" indent="-222250" algn="l">
              <a:lnSpc>
                <a:spcPct val="150000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7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Splits the Democratic-Republican Party</a:t>
            </a:r>
          </a:p>
          <a:p>
            <a:pPr marL="762000" marR="0" lvl="1" indent="-19685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3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Those who supported Jackson called themselves Democrats 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34"/>
              </a:spcBef>
              <a:spcAft>
                <a:spcPts val="234"/>
              </a:spcAft>
              <a:buNone/>
            </a:pPr>
            <a:r>
              <a:rPr lang="en-US" sz="41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1824 Election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025" y="5557750"/>
            <a:ext cx="4224424" cy="16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59500" y="6427800"/>
            <a:ext cx="4224424" cy="93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6700" y="6434725"/>
            <a:ext cx="3780324" cy="120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0250" y="6430800"/>
            <a:ext cx="3783874" cy="12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1645900"/>
            <a:ext cx="9143999" cy="50288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508000" y="16459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52400" algn="l">
              <a:lnSpc>
                <a:spcPct val="150000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Andrew Jackson—strong nationalist—wins</a:t>
            </a:r>
          </a:p>
          <a:p>
            <a:pPr marL="762000" marR="0" lvl="1" indent="-15240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Campaign manager: Martin Van Buren</a:t>
            </a:r>
          </a:p>
          <a:p>
            <a:pPr marL="381000" marR="0" lvl="0" indent="-152400" algn="l">
              <a:lnSpc>
                <a:spcPct val="150000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Jackson:</a:t>
            </a:r>
          </a:p>
          <a:p>
            <a:pPr marL="762000" marR="0" lvl="1" indent="-15240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Weak federal government</a:t>
            </a:r>
          </a:p>
          <a:p>
            <a:pPr marL="762000" marR="0" lvl="1" indent="-15240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 interference with slavery</a:t>
            </a:r>
          </a:p>
          <a:p>
            <a:pPr marL="762000" marR="0" lvl="1" indent="-15240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Rewarded people with </a:t>
            </a: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gvmnt</a:t>
            </a: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jobs who were Democrats—spoils system</a:t>
            </a:r>
          </a:p>
          <a:p>
            <a:pPr marL="762000" marR="0" lvl="1" indent="-15240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States tried to remove Natives—Jackson supported this </a:t>
            </a:r>
          </a:p>
          <a:p>
            <a:pPr marL="1143000" marR="0" lvl="2" indent="-152400" algn="l">
              <a:lnSpc>
                <a:spcPct val="150000"/>
              </a:lnSpc>
              <a:spcBef>
                <a:spcPts val="394"/>
              </a:spcBef>
              <a:spcAft>
                <a:spcPts val="394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SCC Worcester v. Georgia—Georgia seizing land from Natives is unconstitutional; fed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gvmnt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has treaty obligations to protect Natives and fed law overshadows state</a:t>
            </a:r>
          </a:p>
          <a:p>
            <a:pPr marL="762000" marR="0" lvl="1" indent="-152400" algn="l">
              <a:lnSpc>
                <a:spcPct val="150000"/>
              </a:lnSpc>
              <a:spcBef>
                <a:spcPts val="282"/>
              </a:spcBef>
              <a:spcAft>
                <a:spcPts val="282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Indian Removal Act (1830): trading peacefully with Natives land in the South for land in the West</a:t>
            </a:r>
          </a:p>
          <a:p>
            <a:pPr marL="1143000" marR="0" lvl="2" indent="-152400" algn="l">
              <a:lnSpc>
                <a:spcPct val="150000"/>
              </a:lnSpc>
              <a:spcBef>
                <a:spcPts val="394"/>
              </a:spcBef>
              <a:spcAft>
                <a:spcPts val="394"/>
              </a:spcAft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-US" sz="1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1838 US soldiers force Cherokees to walk west—Trail of Tears—4000 died on the journey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08000" y="30515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34"/>
              </a:spcBef>
              <a:spcAft>
                <a:spcPts val="234"/>
              </a:spcAft>
              <a:buNone/>
            </a:pPr>
            <a:r>
              <a:rPr lang="en-US" sz="4100" b="1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rPr>
              <a:t>Election of 1828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025" y="5557750"/>
            <a:ext cx="4224424" cy="160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59500" y="6427800"/>
            <a:ext cx="4224424" cy="931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6700" y="6434725"/>
            <a:ext cx="3780324" cy="120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10250" y="6430800"/>
            <a:ext cx="3783874" cy="12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2400" y="152400"/>
            <a:ext cx="7381875" cy="441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72300" y="4206625"/>
            <a:ext cx="6086649" cy="324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166</Words>
  <Application>Microsoft Office PowerPoint</Application>
  <PresentationFormat>Custom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Wingdings</vt:lpstr>
      <vt:lpstr>Custom Theme</vt:lpstr>
      <vt:lpstr>PowerPoint Presentation</vt:lpstr>
      <vt:lpstr>1824 Election</vt:lpstr>
      <vt:lpstr>Election of 1828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Edwards, Kara L.</cp:lastModifiedBy>
  <cp:revision>2</cp:revision>
  <dcterms:modified xsi:type="dcterms:W3CDTF">2016-02-17T13:40:16Z</dcterms:modified>
</cp:coreProperties>
</file>