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4032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11999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97716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21448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1062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6250" y="3944575"/>
            <a:ext cx="3302000" cy="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1725" y="3944575"/>
            <a:ext cx="3302000" cy="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4825" y="3918100"/>
            <a:ext cx="50799" cy="5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4110875"/>
            <a:ext cx="9228650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1593025"/>
            <a:ext cx="9228650" cy="220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x="508000" y="1593025"/>
            <a:ext cx="9304849" cy="22775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>
                <a:solidFill>
                  <a:srgbClr val="F9F9F9"/>
                </a:solidFill>
                <a:latin typeface="Arial"/>
                <a:ea typeface="Arial"/>
                <a:cs typeface="Arial"/>
                <a:sym typeface="Arial"/>
              </a:rPr>
              <a:t>3.2 Sectional Differences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1693325"/>
            <a:ext cx="9143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08000" y="1693325"/>
            <a:ext cx="9220200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Starts using industry because Britain cut them off</a:t>
            </a:r>
          </a:p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Mostly in NE because lots of money to build; land not suitable for agriculture; access to rivers for water power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69325"/>
            <a:ext cx="9143999" cy="135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508000" y="169325"/>
            <a:ext cx="9220200" cy="14308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North and Industry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1693325"/>
            <a:ext cx="9143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693325"/>
            <a:ext cx="9220200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Labor unions to advocate for better pay and shorter hours</a:t>
            </a:r>
          </a:p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Middle class emerges—typically live in suburbs</a:t>
            </a:r>
          </a:p>
          <a:p>
            <a:pPr marL="762000" marR="0" lvl="1" indent="-20320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FEFAC9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EFAC9"/>
                </a:solidFill>
                <a:latin typeface="Arial"/>
                <a:ea typeface="Arial"/>
                <a:cs typeface="Arial"/>
                <a:sym typeface="Arial"/>
              </a:rPr>
              <a:t>Factory workers were NOT middle class</a:t>
            </a:r>
          </a:p>
          <a:p>
            <a:pPr marL="762000" marR="0" lvl="1" indent="-20320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FEFAC9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EFAC9"/>
                </a:solidFill>
                <a:latin typeface="Arial"/>
                <a:ea typeface="Arial"/>
                <a:cs typeface="Arial"/>
                <a:sym typeface="Arial"/>
              </a:rPr>
              <a:t>Starts division of races in neighborhoods</a:t>
            </a:r>
          </a:p>
          <a:p>
            <a:pPr marL="762000" marR="0" lvl="1" indent="-20320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FEFAC9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EFAC9"/>
                </a:solidFill>
                <a:latin typeface="Arial"/>
                <a:ea typeface="Arial"/>
                <a:cs typeface="Arial"/>
                <a:sym typeface="Arial"/>
              </a:rPr>
              <a:t>Wives stay at home</a:t>
            </a:r>
          </a:p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Influx of immigration from Ireland (potato famine) and Germany</a:t>
            </a:r>
          </a:p>
          <a:p>
            <a:pPr marL="762000" marR="0" lvl="1" indent="-20320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FEFAC9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EFAC9"/>
                </a:solidFill>
                <a:latin typeface="Arial"/>
                <a:ea typeface="Arial"/>
                <a:cs typeface="Arial"/>
                <a:sym typeface="Arial"/>
              </a:rPr>
              <a:t>Typically settled in NE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69325"/>
            <a:ext cx="9143999" cy="13546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508000" y="169325"/>
            <a:ext cx="9220200" cy="14308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North and Social Change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1693325"/>
            <a:ext cx="9143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08000" y="1693325"/>
            <a:ext cx="9220200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Cotton is in high demand</a:t>
            </a:r>
          </a:p>
          <a:p>
            <a:pPr marL="762000" marR="0" lvl="1" indent="-20320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FEFAC9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Deemed “King Cotton” as slogan of </a:t>
            </a:r>
            <a:r>
              <a:rPr lang="en-US" sz="24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south’s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economy</a:t>
            </a:r>
          </a:p>
          <a:p>
            <a:pPr marL="381000" marR="0" lvl="0" indent="-21590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Cotton spreads slavery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69325"/>
            <a:ext cx="9143999" cy="135465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508000" y="169325"/>
            <a:ext cx="9220200" cy="14308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South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Custom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Custom Theme</vt:lpstr>
      <vt:lpstr>PowerPoint Presentation</vt:lpstr>
      <vt:lpstr>The North and Industry</vt:lpstr>
      <vt:lpstr>The North and Social Change</vt:lpstr>
      <vt:lpstr>South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2016-02-17T13:32:35Z</dcterms:modified>
</cp:coreProperties>
</file>