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65726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064129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35338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002086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247613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90361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5" Type="http://schemas.openxmlformats.org/officeDocument/2006/relationships/image" Target="../media/image15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4825975"/>
            <a:ext cx="8635999" cy="219455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/>
        </p:nvSpPr>
        <p:spPr>
          <a:xfrm>
            <a:off x="1016000" y="4825975"/>
            <a:ext cx="8712199" cy="22707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 b="1">
                <a:solidFill>
                  <a:srgbClr val="D6EBFE"/>
                </a:solidFill>
                <a:latin typeface="Arial"/>
                <a:ea typeface="Arial"/>
                <a:cs typeface="Arial"/>
                <a:sym typeface="Arial"/>
              </a:rPr>
              <a:t>3.1 INDUSTRY AND TRANSPORTATION</a:t>
            </a:r>
          </a:p>
        </p:txBody>
      </p:sp>
      <p:pic>
        <p:nvPicPr>
          <p:cNvPr id="34" name="Shape 3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3149575"/>
            <a:ext cx="8635999" cy="167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Key Transportation Developments in early 1800s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016000" y="1981725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Turnpikes</a:t>
            </a:r>
            <a:r>
              <a:rPr lang="en-US" sz="3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—roads where people pay tolls</a:t>
            </a:r>
          </a:p>
          <a:p>
            <a:pPr marL="762000" marR="0" lvl="1" indent="-215900" algn="l">
              <a:lnSpc>
                <a:spcPct val="118695"/>
              </a:lnSpc>
              <a:spcBef>
                <a:spcPts val="438"/>
              </a:spcBef>
              <a:spcAft>
                <a:spcPts val="438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lang="en-US" sz="2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Pay tolls to make them and for upkeep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Highways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Steamboat—Robert Fulton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Canals</a:t>
            </a:r>
          </a:p>
          <a:p>
            <a:pPr marL="381000" marR="0" lvl="0" indent="-2413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railroads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773325" y="3132650"/>
            <a:ext cx="2398874" cy="324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773325" y="6688650"/>
            <a:ext cx="3386650" cy="718124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6773325" y="6688650"/>
            <a:ext cx="3462849" cy="7943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Fulton showing his steamboat to Bonaparte 1803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Technology and Industrial Growth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54300" y="1475325"/>
            <a:ext cx="8712299" cy="5156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177800" marR="0" lvl="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</a:pPr>
            <a:r>
              <a:rPr lang="en-US" sz="2400" u="sng" dirty="0" smtClean="0">
                <a:solidFill>
                  <a:srgbClr val="FF0000"/>
                </a:solidFill>
              </a:rPr>
              <a:t>1. Technology created</a:t>
            </a:r>
            <a:endParaRPr lang="en-US" sz="2400" u="sng" dirty="0" smtClean="0">
              <a:solidFill>
                <a:srgbClr val="FF0000"/>
              </a:solidFill>
              <a:sym typeface="Arial"/>
            </a:endParaRPr>
          </a:p>
          <a:p>
            <a:pPr marL="381000" marR="0" lvl="0" indent="-2032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Water-powered 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textile mills—first one by Samuel Slater in New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England</a:t>
            </a:r>
          </a:p>
          <a:p>
            <a:pPr marL="381000" lvl="0" indent="-203200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</a:rPr>
              <a:t>Sewing machines –Isaac Singer</a:t>
            </a:r>
          </a:p>
          <a:p>
            <a:pPr marL="381000" lvl="0" indent="-203200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</a:rPr>
              <a:t>Cotton Gin/interchangeable parts—Eli Whitney</a:t>
            </a:r>
          </a:p>
          <a:p>
            <a:pPr marL="381000" lvl="0" indent="-203200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</a:rPr>
              <a:t>Electronic telegraph—Samuel </a:t>
            </a:r>
            <a:r>
              <a:rPr lang="en-US" sz="2400" dirty="0" smtClean="0">
                <a:solidFill>
                  <a:srgbClr val="FF0000"/>
                </a:solidFill>
              </a:rPr>
              <a:t>Morse</a:t>
            </a:r>
            <a:endParaRPr lang="en-US" sz="2400" dirty="0">
              <a:solidFill>
                <a:srgbClr val="FF0000"/>
              </a:solidFill>
              <a:sym typeface="Arial"/>
            </a:endParaRPr>
          </a:p>
          <a:p>
            <a:pPr marL="381000" marR="0" lvl="0" indent="-2032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Factory mills—Francis Cabot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Lowell </a:t>
            </a:r>
            <a:r>
              <a:rPr lang="en-US" sz="24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—</a:t>
            </a:r>
            <a:r>
              <a:rPr lang="en-US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Massachusetts</a:t>
            </a:r>
          </a:p>
          <a:p>
            <a:pPr marL="762000" marR="0" lvl="1" indent="-203200" algn="l">
              <a:lnSpc>
                <a:spcPct val="118695"/>
              </a:lnSpc>
              <a:spcBef>
                <a:spcPts val="438"/>
              </a:spcBef>
              <a:spcAft>
                <a:spcPts val="438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“Lowell Girls”—women who lived in boarding houses together and worked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together</a:t>
            </a:r>
          </a:p>
          <a:p>
            <a:pPr marL="558800" marR="0" lvl="1" algn="l">
              <a:lnSpc>
                <a:spcPct val="118695"/>
              </a:lnSpc>
              <a:spcBef>
                <a:spcPts val="438"/>
              </a:spcBef>
              <a:spcAft>
                <a:spcPts val="438"/>
              </a:spcAft>
              <a:buClr>
                <a:srgbClr val="FFFFFF"/>
              </a:buClr>
              <a:buSzPct val="100000"/>
            </a:pPr>
            <a:r>
              <a:rPr lang="en-US" sz="2400" u="sng" dirty="0" smtClean="0">
                <a:solidFill>
                  <a:srgbClr val="FF0000"/>
                </a:solidFill>
              </a:rPr>
              <a:t>2. Effects of Industrial Growth</a:t>
            </a:r>
            <a:endParaRPr lang="en-US" sz="2400" u="sng" dirty="0">
              <a:solidFill>
                <a:srgbClr val="FF0000"/>
              </a:solidFill>
              <a:sym typeface="Arial"/>
            </a:endParaRPr>
          </a:p>
          <a:p>
            <a:pPr marL="381000" marR="0" lvl="0" indent="-2032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Creates a division of labor and fast paced society</a:t>
            </a:r>
          </a:p>
          <a:p>
            <a:pPr marL="381000" marR="0" lvl="0" indent="-2032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Didn’t need much skill = more jobs but less pay</a:t>
            </a:r>
          </a:p>
          <a:p>
            <a:pPr marL="381000" marR="0" lvl="0" indent="-2032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First factories were thread or cloth, not finished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clothing</a:t>
            </a:r>
            <a:endParaRPr lang="en-US" sz="24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406399" cy="761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650" y="5608200"/>
            <a:ext cx="81274" cy="18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650" y="5329775"/>
            <a:ext cx="81274" cy="25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650" y="5152975"/>
            <a:ext cx="81274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650" y="5047275"/>
            <a:ext cx="81274" cy="8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3950" y="756075"/>
            <a:ext cx="50799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8950" y="756075"/>
            <a:ext cx="30475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8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46400" y="756075"/>
            <a:ext cx="10150" cy="40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16000" y="568950"/>
            <a:ext cx="8635999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>
            <a:spLocks noGrp="1"/>
          </p:cNvSpPr>
          <p:nvPr>
            <p:ph type="title" idx="4294967295"/>
          </p:nvPr>
        </p:nvSpPr>
        <p:spPr>
          <a:xfrm>
            <a:off x="1016000" y="568950"/>
            <a:ext cx="8712199" cy="1092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Technology and Industrial Growth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16000" y="1981725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>
            <a:spLocks noGrp="1"/>
          </p:cNvSpPr>
          <p:nvPr>
            <p:ph type="body" idx="4294967295"/>
          </p:nvPr>
        </p:nvSpPr>
        <p:spPr>
          <a:xfrm>
            <a:off x="654300" y="1475325"/>
            <a:ext cx="8712299" cy="5156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558800" marR="0" lvl="1" algn="l">
              <a:lnSpc>
                <a:spcPct val="118695"/>
              </a:lnSpc>
              <a:spcBef>
                <a:spcPts val="438"/>
              </a:spcBef>
              <a:spcAft>
                <a:spcPts val="438"/>
              </a:spcAft>
              <a:buClr>
                <a:srgbClr val="FFFFFF"/>
              </a:buClr>
              <a:buSzPct val="100000"/>
            </a:pPr>
            <a:r>
              <a:rPr lang="en-US" sz="2400" u="sng" dirty="0" smtClean="0">
                <a:solidFill>
                  <a:srgbClr val="FF0000"/>
                </a:solidFill>
              </a:rPr>
              <a:t>2. Effects of Industrial Growth</a:t>
            </a:r>
            <a:endParaRPr lang="en-US" sz="2400" u="sng" dirty="0">
              <a:solidFill>
                <a:srgbClr val="FF0000"/>
              </a:solidFill>
              <a:sym typeface="Arial"/>
            </a:endParaRPr>
          </a:p>
          <a:p>
            <a:pPr marL="381000" marR="0" lvl="0" indent="-2032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Creates a division of labor and fast paced society</a:t>
            </a:r>
          </a:p>
          <a:p>
            <a:pPr marL="381000" marR="0" lvl="0" indent="-2032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Didn’t need much skill = more jobs but less pay</a:t>
            </a:r>
          </a:p>
          <a:p>
            <a:pPr marL="381000" marR="0" lvl="0" indent="-203200" algn="l">
              <a:lnSpc>
                <a:spcPct val="107142"/>
              </a:lnSpc>
              <a:spcBef>
                <a:spcPts val="343"/>
              </a:spcBef>
              <a:spcAft>
                <a:spcPts val="343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First factories were thread or cloth, not finished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clothing</a:t>
            </a:r>
            <a:endParaRPr lang="en-US" sz="24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717497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159</Words>
  <Application>Microsoft Office PowerPoint</Application>
  <PresentationFormat>Custom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Custom Theme</vt:lpstr>
      <vt:lpstr>PowerPoint Presentation</vt:lpstr>
      <vt:lpstr>Key Transportation Developments in early 1800s</vt:lpstr>
      <vt:lpstr>PowerPoint Presentation</vt:lpstr>
      <vt:lpstr>Technology and Industrial Growth</vt:lpstr>
      <vt:lpstr>Technology and Industrial Growth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2</cp:revision>
  <dcterms:modified xsi:type="dcterms:W3CDTF">2016-02-17T13:31:17Z</dcterms:modified>
</cp:coreProperties>
</file>